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7" Type="http://schemas.microsoft.com/office/2020/02/relationships/classificationlabels" Target="docMetadata/LabelInfo.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1" r:id="rId4"/>
    <p:sldMasterId id="2147483671" r:id="rId5"/>
  </p:sldMasterIdLst>
  <p:notesMasterIdLst>
    <p:notesMasterId r:id="rId14"/>
  </p:notesMasterIdLst>
  <p:handoutMasterIdLst>
    <p:handoutMasterId r:id="rId15"/>
  </p:handoutMasterIdLst>
  <p:sldIdLst>
    <p:sldId id="256" r:id="rId6"/>
    <p:sldId id="304" r:id="rId7"/>
    <p:sldId id="310" r:id="rId8"/>
    <p:sldId id="311" r:id="rId9"/>
    <p:sldId id="305" r:id="rId10"/>
    <p:sldId id="306" r:id="rId11"/>
    <p:sldId id="307" r:id="rId12"/>
    <p:sldId id="30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1293" autoAdjust="0"/>
  </p:normalViewPr>
  <p:slideViewPr>
    <p:cSldViewPr snapToGrid="0">
      <p:cViewPr varScale="1">
        <p:scale>
          <a:sx n="101" d="100"/>
          <a:sy n="101" d="100"/>
        </p:scale>
        <p:origin x="264" y="108"/>
      </p:cViewPr>
      <p:guideLst/>
    </p:cSldViewPr>
  </p:slideViewPr>
  <p:outlineViewPr>
    <p:cViewPr>
      <p:scale>
        <a:sx n="33" d="100"/>
        <a:sy n="33" d="100"/>
      </p:scale>
      <p:origin x="0" y="-48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Planilha1!$B$1</c:f>
              <c:strCache>
                <c:ptCount val="1"/>
                <c:pt idx="0">
                  <c:v>AHT</c:v>
                </c:pt>
              </c:strCache>
            </c:strRef>
          </c:tx>
          <c:spPr>
            <a:ln w="28575" cap="rnd">
              <a:solidFill>
                <a:schemeClr val="accent1"/>
              </a:solidFill>
              <a:round/>
            </a:ln>
            <a:effectLst/>
          </c:spPr>
          <c:marker>
            <c:symbol val="none"/>
          </c:marker>
          <c:cat>
            <c:strRef>
              <c:f>Planilha1!$A$2:$A$6</c:f>
              <c:strCache>
                <c:ptCount val="5"/>
                <c:pt idx="0">
                  <c:v>Week -1</c:v>
                </c:pt>
                <c:pt idx="1">
                  <c:v>Week 0</c:v>
                </c:pt>
                <c:pt idx="2">
                  <c:v>Week 1</c:v>
                </c:pt>
                <c:pt idx="3">
                  <c:v>Week 2</c:v>
                </c:pt>
                <c:pt idx="4">
                  <c:v>Week 3</c:v>
                </c:pt>
              </c:strCache>
            </c:strRef>
          </c:cat>
          <c:val>
            <c:numRef>
              <c:f>Planilha1!$B$2:$B$6</c:f>
              <c:numCache>
                <c:formatCode>General</c:formatCode>
                <c:ptCount val="5"/>
                <c:pt idx="0">
                  <c:v>1</c:v>
                </c:pt>
                <c:pt idx="1">
                  <c:v>1</c:v>
                </c:pt>
                <c:pt idx="2">
                  <c:v>2</c:v>
                </c:pt>
                <c:pt idx="3">
                  <c:v>2</c:v>
                </c:pt>
                <c:pt idx="4">
                  <c:v>3</c:v>
                </c:pt>
              </c:numCache>
            </c:numRef>
          </c:val>
          <c:smooth val="0"/>
          <c:extLst>
            <c:ext xmlns:c16="http://schemas.microsoft.com/office/drawing/2014/chart" uri="{C3380CC4-5D6E-409C-BE32-E72D297353CC}">
              <c16:uniqueId val="{00000000-BF64-4A4C-AF4B-130A4C9CE71A}"/>
            </c:ext>
          </c:extLst>
        </c:ser>
        <c:ser>
          <c:idx val="1"/>
          <c:order val="1"/>
          <c:tx>
            <c:strRef>
              <c:f>Planilha1!$C$1</c:f>
              <c:strCache>
                <c:ptCount val="1"/>
                <c:pt idx="0">
                  <c:v>Accuracy</c:v>
                </c:pt>
              </c:strCache>
            </c:strRef>
          </c:tx>
          <c:spPr>
            <a:ln w="28575" cap="rnd">
              <a:solidFill>
                <a:schemeClr val="accent2"/>
              </a:solidFill>
              <a:round/>
            </a:ln>
            <a:effectLst/>
          </c:spPr>
          <c:marker>
            <c:symbol val="none"/>
          </c:marker>
          <c:cat>
            <c:strRef>
              <c:f>Planilha1!$A$2:$A$6</c:f>
              <c:strCache>
                <c:ptCount val="5"/>
                <c:pt idx="0">
                  <c:v>Week -1</c:v>
                </c:pt>
                <c:pt idx="1">
                  <c:v>Week 0</c:v>
                </c:pt>
                <c:pt idx="2">
                  <c:v>Week 1</c:v>
                </c:pt>
                <c:pt idx="3">
                  <c:v>Week 2</c:v>
                </c:pt>
                <c:pt idx="4">
                  <c:v>Week 3</c:v>
                </c:pt>
              </c:strCache>
            </c:strRef>
          </c:cat>
          <c:val>
            <c:numRef>
              <c:f>Planilha1!$C$2:$C$6</c:f>
              <c:numCache>
                <c:formatCode>General</c:formatCode>
                <c:ptCount val="5"/>
                <c:pt idx="0">
                  <c:v>1</c:v>
                </c:pt>
                <c:pt idx="1">
                  <c:v>1</c:v>
                </c:pt>
                <c:pt idx="2">
                  <c:v>2</c:v>
                </c:pt>
                <c:pt idx="3">
                  <c:v>2</c:v>
                </c:pt>
                <c:pt idx="4">
                  <c:v>3</c:v>
                </c:pt>
              </c:numCache>
            </c:numRef>
          </c:val>
          <c:smooth val="0"/>
          <c:extLst>
            <c:ext xmlns:c16="http://schemas.microsoft.com/office/drawing/2014/chart" uri="{C3380CC4-5D6E-409C-BE32-E72D297353CC}">
              <c16:uniqueId val="{00000001-BF64-4A4C-AF4B-130A4C9CE71A}"/>
            </c:ext>
          </c:extLst>
        </c:ser>
        <c:ser>
          <c:idx val="2"/>
          <c:order val="2"/>
          <c:tx>
            <c:strRef>
              <c:f>Planilha1!$D$1</c:f>
              <c:strCache>
                <c:ptCount val="1"/>
                <c:pt idx="0">
                  <c:v>Coluna1</c:v>
                </c:pt>
              </c:strCache>
            </c:strRef>
          </c:tx>
          <c:spPr>
            <a:ln w="28575" cap="rnd">
              <a:solidFill>
                <a:schemeClr val="accent3"/>
              </a:solidFill>
              <a:round/>
            </a:ln>
            <a:effectLst/>
          </c:spPr>
          <c:marker>
            <c:symbol val="none"/>
          </c:marker>
          <c:cat>
            <c:strRef>
              <c:f>Planilha1!$A$2:$A$6</c:f>
              <c:strCache>
                <c:ptCount val="5"/>
                <c:pt idx="0">
                  <c:v>Week -1</c:v>
                </c:pt>
                <c:pt idx="1">
                  <c:v>Week 0</c:v>
                </c:pt>
                <c:pt idx="2">
                  <c:v>Week 1</c:v>
                </c:pt>
                <c:pt idx="3">
                  <c:v>Week 2</c:v>
                </c:pt>
                <c:pt idx="4">
                  <c:v>Week 3</c:v>
                </c:pt>
              </c:strCache>
            </c:strRef>
          </c:cat>
          <c:val>
            <c:numRef>
              <c:f>Planilha1!$D$2:$D$6</c:f>
              <c:numCache>
                <c:formatCode>General</c:formatCode>
                <c:ptCount val="5"/>
              </c:numCache>
            </c:numRef>
          </c:val>
          <c:smooth val="0"/>
          <c:extLst>
            <c:ext xmlns:c16="http://schemas.microsoft.com/office/drawing/2014/chart" uri="{C3380CC4-5D6E-409C-BE32-E72D297353CC}">
              <c16:uniqueId val="{00000002-BF64-4A4C-AF4B-130A4C9CE71A}"/>
            </c:ext>
          </c:extLst>
        </c:ser>
        <c:dLbls>
          <c:showLegendKey val="0"/>
          <c:showVal val="0"/>
          <c:showCatName val="0"/>
          <c:showSerName val="0"/>
          <c:showPercent val="0"/>
          <c:showBubbleSize val="0"/>
        </c:dLbls>
        <c:smooth val="0"/>
        <c:axId val="1629772799"/>
        <c:axId val="1629759839"/>
      </c:lineChart>
      <c:catAx>
        <c:axId val="16297727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29759839"/>
        <c:crosses val="autoZero"/>
        <c:auto val="1"/>
        <c:lblAlgn val="ctr"/>
        <c:lblOffset val="100"/>
        <c:noMultiLvlLbl val="0"/>
      </c:catAx>
      <c:valAx>
        <c:axId val="16297598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2977279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6/11/2024</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‹nº›</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6/11/2024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‹nº›</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A77-C0EC-E90C-087A-E71757299BE7}"/>
              </a:ext>
            </a:extLst>
          </p:cNvPr>
          <p:cNvSpPr>
            <a:spLocks noGrp="1"/>
          </p:cNvSpPr>
          <p:nvPr>
            <p:ph type="ctrTitle"/>
          </p:nvPr>
        </p:nvSpPr>
        <p:spPr>
          <a:xfrm>
            <a:off x="609600" y="3926541"/>
            <a:ext cx="10972800" cy="1663044"/>
          </a:xfrm>
          <a:prstGeom prst="rect">
            <a:avLst/>
          </a:prstGeom>
        </p:spPr>
        <p:txBody>
          <a:bodyPr anchor="b"/>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C65AB453-76B0-1DBA-9EE3-645CA98047EC}"/>
              </a:ext>
            </a:extLst>
          </p:cNvPr>
          <p:cNvSpPr>
            <a:spLocks noGrp="1"/>
          </p:cNvSpPr>
          <p:nvPr>
            <p:ph type="subTitle" idx="1"/>
          </p:nvPr>
        </p:nvSpPr>
        <p:spPr>
          <a:xfrm>
            <a:off x="609600" y="5735636"/>
            <a:ext cx="10972800" cy="474663"/>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ru-RU" dirty="0"/>
          </a:p>
        </p:txBody>
      </p:sp>
      <p:sp>
        <p:nvSpPr>
          <p:cNvPr id="4" name="Date Placeholder 3">
            <a:extLst>
              <a:ext uri="{FF2B5EF4-FFF2-40B4-BE49-F238E27FC236}">
                <a16:creationId xmlns:a16="http://schemas.microsoft.com/office/drawing/2014/main" id="{F6729D4B-20DA-C5A9-370C-5C556DC7C209}"/>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ACC23F1A-779F-4295-3160-E943DBC045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Picture Placeholder 8">
            <a:extLst>
              <a:ext uri="{FF2B5EF4-FFF2-40B4-BE49-F238E27FC236}">
                <a16:creationId xmlns:a16="http://schemas.microsoft.com/office/drawing/2014/main" id="{0849934F-55C5-A548-E041-1CB8C42DF0E6}"/>
              </a:ext>
            </a:extLst>
          </p:cNvPr>
          <p:cNvSpPr>
            <a:spLocks noGrp="1"/>
          </p:cNvSpPr>
          <p:nvPr>
            <p:ph type="pic" sz="quarter" idx="13"/>
          </p:nvPr>
        </p:nvSpPr>
        <p:spPr>
          <a:xfrm>
            <a:off x="0" y="0"/>
            <a:ext cx="12192000" cy="3926541"/>
          </a:xfrm>
        </p:spPr>
        <p:txBody>
          <a:bodyPr/>
          <a:lstStyle/>
          <a:p>
            <a:r>
              <a:rPr lang="en-US" dirty="0"/>
              <a:t>Click icon to add picture</a:t>
            </a:r>
          </a:p>
        </p:txBody>
      </p:sp>
    </p:spTree>
    <p:extLst>
      <p:ext uri="{BB962C8B-B14F-4D97-AF65-F5344CB8AC3E}">
        <p14:creationId xmlns:p14="http://schemas.microsoft.com/office/powerpoint/2010/main" val="1741166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pt-BR"/>
              <a:t>Clique para editar o título Mestre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16224886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42447727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35082397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AA8A0EC6-5648-844A-8827-911B00959032}" type="datetimeFigureOut">
              <a:rPr lang="en-US" smtClean="0"/>
              <a:t>6/11/2024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30428455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AA8A0EC6-5648-844A-8827-911B00959032}" type="datetimeFigureOut">
              <a:rPr lang="en-US" smtClean="0"/>
              <a:t>6/11/2024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3893867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7" name="Date Placeholder 2"/>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457524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18495309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pt-BR"/>
              <a:t>Clique para editar o título Mestre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7" name="Date Placeholder 4"/>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12135299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AA8A0EC6-5648-844A-8827-911B00959032}" type="datetimeFigureOut">
              <a:rPr lang="en-US" smtClean="0"/>
              <a:t>6/11/2024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37710423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oto Panorâmica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AA8A0EC6-5648-844A-8827-911B00959032}" type="datetimeFigureOut">
              <a:rPr lang="en-US" smtClean="0"/>
              <a:t>6/11/2024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1379863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610518"/>
            <a:ext cx="6970824"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4" y="2222065"/>
            <a:ext cx="6970825"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9" name="Text Placeholder 2">
            <a:extLst>
              <a:ext uri="{FF2B5EF4-FFF2-40B4-BE49-F238E27FC236}">
                <a16:creationId xmlns:a16="http://schemas.microsoft.com/office/drawing/2014/main" id="{D7745948-92EA-3E8A-1DBC-45422E918504}"/>
              </a:ext>
            </a:extLst>
          </p:cNvPr>
          <p:cNvSpPr>
            <a:spLocks noGrp="1"/>
          </p:cNvSpPr>
          <p:nvPr>
            <p:ph type="body" idx="13"/>
          </p:nvPr>
        </p:nvSpPr>
        <p:spPr>
          <a:xfrm>
            <a:off x="1580323" y="3143243"/>
            <a:ext cx="6139069"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a:extLst>
              <a:ext uri="{FF2B5EF4-FFF2-40B4-BE49-F238E27FC236}">
                <a16:creationId xmlns:a16="http://schemas.microsoft.com/office/drawing/2014/main" id="{87155554-9334-F8D5-FA7F-80CF2FB3BC78}"/>
              </a:ext>
            </a:extLst>
          </p:cNvPr>
          <p:cNvSpPr>
            <a:spLocks noGrp="1"/>
          </p:cNvSpPr>
          <p:nvPr>
            <p:ph type="body" sz="half" idx="14"/>
          </p:nvPr>
        </p:nvSpPr>
        <p:spPr>
          <a:xfrm>
            <a:off x="1580323" y="3754790"/>
            <a:ext cx="6139068"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1" name="Text Placeholder 2">
            <a:extLst>
              <a:ext uri="{FF2B5EF4-FFF2-40B4-BE49-F238E27FC236}">
                <a16:creationId xmlns:a16="http://schemas.microsoft.com/office/drawing/2014/main" id="{A44C718E-DBD5-B640-39D2-7860AFE27FFB}"/>
              </a:ext>
            </a:extLst>
          </p:cNvPr>
          <p:cNvSpPr>
            <a:spLocks noGrp="1"/>
          </p:cNvSpPr>
          <p:nvPr>
            <p:ph type="body" idx="15"/>
          </p:nvPr>
        </p:nvSpPr>
        <p:spPr>
          <a:xfrm>
            <a:off x="960666" y="4717060"/>
            <a:ext cx="6970823"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2" name="Text Placeholder 3">
            <a:extLst>
              <a:ext uri="{FF2B5EF4-FFF2-40B4-BE49-F238E27FC236}">
                <a16:creationId xmlns:a16="http://schemas.microsoft.com/office/drawing/2014/main" id="{BB073C5F-2FFF-4B6A-E630-E112FB5B952B}"/>
              </a:ext>
            </a:extLst>
          </p:cNvPr>
          <p:cNvSpPr>
            <a:spLocks noGrp="1"/>
          </p:cNvSpPr>
          <p:nvPr>
            <p:ph type="body" sz="half" idx="16"/>
          </p:nvPr>
        </p:nvSpPr>
        <p:spPr>
          <a:xfrm>
            <a:off x="960666" y="5328607"/>
            <a:ext cx="6970822"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7931490" y="2031153"/>
            <a:ext cx="3650910" cy="3650910"/>
          </a:xfrm>
          <a:prstGeom prst="ellipse">
            <a:avLst/>
          </a:prstGeom>
        </p:spPr>
        <p:txBody>
          <a:bodyPr/>
          <a:lstStyle/>
          <a:p>
            <a:r>
              <a:rPr lang="en-US" dirty="0"/>
              <a:t>Click icon to add picture</a:t>
            </a:r>
          </a:p>
        </p:txBody>
      </p:sp>
      <p:sp>
        <p:nvSpPr>
          <p:cNvPr id="16" name="Date Placeholder 15">
            <a:extLst>
              <a:ext uri="{FF2B5EF4-FFF2-40B4-BE49-F238E27FC236}">
                <a16:creationId xmlns:a16="http://schemas.microsoft.com/office/drawing/2014/main" id="{30843267-C01A-455A-D8A3-E8A7C6CFB0F6}"/>
              </a:ext>
            </a:extLst>
          </p:cNvPr>
          <p:cNvSpPr>
            <a:spLocks noGrp="1"/>
          </p:cNvSpPr>
          <p:nvPr>
            <p:ph type="dt" sz="half" idx="18"/>
          </p:nvPr>
        </p:nvSpPr>
        <p:spPr/>
        <p:txBody>
          <a:bodyPr/>
          <a:lstStyle/>
          <a:p>
            <a:fld id="{AA8A0EC6-5648-844A-8827-911B00959032}" type="datetimeFigureOut">
              <a:rPr lang="en-US" smtClean="0"/>
              <a:t>6/11/2024</a:t>
            </a:fld>
            <a:endParaRPr lang="en-US"/>
          </a:p>
        </p:txBody>
      </p:sp>
      <p:sp>
        <p:nvSpPr>
          <p:cNvPr id="17" name="Footer Placeholder 16">
            <a:extLst>
              <a:ext uri="{FF2B5EF4-FFF2-40B4-BE49-F238E27FC236}">
                <a16:creationId xmlns:a16="http://schemas.microsoft.com/office/drawing/2014/main" id="{1DAE6A71-9FA2-20A0-D992-DEBF7FF3301E}"/>
              </a:ext>
            </a:extLst>
          </p:cNvPr>
          <p:cNvSpPr>
            <a:spLocks noGrp="1"/>
          </p:cNvSpPr>
          <p:nvPr>
            <p:ph type="ftr" sz="quarter" idx="19"/>
          </p:nvPr>
        </p:nvSpPr>
        <p:spPr>
          <a:xfrm>
            <a:off x="4038600" y="6356350"/>
            <a:ext cx="4114800" cy="365125"/>
          </a:xfrm>
          <a:prstGeom prst="rect">
            <a:avLst/>
          </a:prstGeom>
        </p:spPr>
        <p:txBody>
          <a:bodyPr/>
          <a:lstStyle/>
          <a:p>
            <a:endParaRPr lang="en-US"/>
          </a:p>
        </p:txBody>
      </p:sp>
      <p:sp>
        <p:nvSpPr>
          <p:cNvPr id="5" name="Text Placeholder 4">
            <a:extLst>
              <a:ext uri="{FF2B5EF4-FFF2-40B4-BE49-F238E27FC236}">
                <a16:creationId xmlns:a16="http://schemas.microsoft.com/office/drawing/2014/main" id="{0985D3E6-EA9D-9DE8-6317-6DF86AEEDB42}"/>
              </a:ext>
            </a:extLst>
          </p:cNvPr>
          <p:cNvSpPr>
            <a:spLocks noGrp="1"/>
          </p:cNvSpPr>
          <p:nvPr>
            <p:ph type="body" sz="quarter" idx="20"/>
          </p:nvPr>
        </p:nvSpPr>
        <p:spPr>
          <a:xfrm>
            <a:off x="8339138" y="6538913"/>
            <a:ext cx="3243262" cy="182562"/>
          </a:xfrm>
        </p:spPr>
        <p:txBody>
          <a:bodyPr>
            <a:noAutofit/>
          </a:bodyPr>
          <a:lstStyle>
            <a:lvl1pPr marL="0" indent="0" algn="r">
              <a:buNone/>
              <a:defRPr sz="1000">
                <a:solidFill>
                  <a:schemeClr val="bg1">
                    <a:lumMod val="65000"/>
                  </a:schemeClr>
                </a:solidFill>
                <a:latin typeface="Calibri" panose="020F0502020204030204" pitchFamily="34" charset="0"/>
                <a:cs typeface="Calibri" panose="020F050202020403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0148219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pt-BR"/>
              <a:t>Clique para editar o título Mestre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33547535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pt-BR"/>
              <a:t>Clique para editar o título Mestre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pt-BR"/>
              <a:t>Clique para editar os estilos de texto Mestres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2828081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29932852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3 Coluna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pt-BR"/>
              <a:t>Clique para editar o título Mestre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24342491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 Colunas de Image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pt-BR"/>
              <a:t>Clique para editar o título Mestre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721249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nchorCtr="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39474907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pt-BR"/>
              <a:t>Clique para editar o título Mestre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extLst>
      <p:ext uri="{BB962C8B-B14F-4D97-AF65-F5344CB8AC3E}">
        <p14:creationId xmlns:p14="http://schemas.microsoft.com/office/powerpoint/2010/main" val="234248497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A77-C0EC-E90C-087A-E71757299BE7}"/>
              </a:ext>
            </a:extLst>
          </p:cNvPr>
          <p:cNvSpPr>
            <a:spLocks noGrp="1"/>
          </p:cNvSpPr>
          <p:nvPr>
            <p:ph type="ctrTitle"/>
          </p:nvPr>
        </p:nvSpPr>
        <p:spPr>
          <a:xfrm>
            <a:off x="609600" y="3926541"/>
            <a:ext cx="10972800" cy="1663044"/>
          </a:xfrm>
          <a:prstGeom prst="rect">
            <a:avLst/>
          </a:prstGeom>
        </p:spPr>
        <p:txBody>
          <a:bodyPr anchor="b"/>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C65AB453-76B0-1DBA-9EE3-645CA98047EC}"/>
              </a:ext>
            </a:extLst>
          </p:cNvPr>
          <p:cNvSpPr>
            <a:spLocks noGrp="1"/>
          </p:cNvSpPr>
          <p:nvPr>
            <p:ph type="subTitle" idx="1"/>
          </p:nvPr>
        </p:nvSpPr>
        <p:spPr>
          <a:xfrm>
            <a:off x="609600" y="5735636"/>
            <a:ext cx="10972800" cy="474663"/>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ru-RU" dirty="0"/>
          </a:p>
        </p:txBody>
      </p:sp>
      <p:sp>
        <p:nvSpPr>
          <p:cNvPr id="4" name="Date Placeholder 3">
            <a:extLst>
              <a:ext uri="{FF2B5EF4-FFF2-40B4-BE49-F238E27FC236}">
                <a16:creationId xmlns:a16="http://schemas.microsoft.com/office/drawing/2014/main" id="{F6729D4B-20DA-C5A9-370C-5C556DC7C209}"/>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ACC23F1A-779F-4295-3160-E943DBC045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Picture Placeholder 8">
            <a:extLst>
              <a:ext uri="{FF2B5EF4-FFF2-40B4-BE49-F238E27FC236}">
                <a16:creationId xmlns:a16="http://schemas.microsoft.com/office/drawing/2014/main" id="{0849934F-55C5-A548-E041-1CB8C42DF0E6}"/>
              </a:ext>
            </a:extLst>
          </p:cNvPr>
          <p:cNvSpPr>
            <a:spLocks noGrp="1"/>
          </p:cNvSpPr>
          <p:nvPr>
            <p:ph type="pic" sz="quarter" idx="13"/>
          </p:nvPr>
        </p:nvSpPr>
        <p:spPr>
          <a:xfrm>
            <a:off x="0" y="0"/>
            <a:ext cx="12192000" cy="3926541"/>
          </a:xfrm>
        </p:spPr>
        <p:txBody>
          <a:bodyPr/>
          <a:lstStyle/>
          <a:p>
            <a:r>
              <a:rPr lang="en-US" dirty="0"/>
              <a:t>Click icon to add picture</a:t>
            </a:r>
          </a:p>
        </p:txBody>
      </p:sp>
    </p:spTree>
    <p:extLst>
      <p:ext uri="{BB962C8B-B14F-4D97-AF65-F5344CB8AC3E}">
        <p14:creationId xmlns:p14="http://schemas.microsoft.com/office/powerpoint/2010/main" val="21164840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E6759F-66EA-8EE3-A2F4-F15BA2F9B5C8}"/>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3" name="Footer Placeholder 2">
            <a:extLst>
              <a:ext uri="{FF2B5EF4-FFF2-40B4-BE49-F238E27FC236}">
                <a16:creationId xmlns:a16="http://schemas.microsoft.com/office/drawing/2014/main" id="{46548357-3F2C-483C-C0FC-FD9FB673CEB7}"/>
              </a:ext>
            </a:extLst>
          </p:cNvPr>
          <p:cNvSpPr>
            <a:spLocks noGrp="1"/>
          </p:cNvSpPr>
          <p:nvPr>
            <p:ph type="ftr" sz="quarter" idx="11"/>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0404123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_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610518"/>
            <a:ext cx="6970824"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4" y="2222065"/>
            <a:ext cx="6970825"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9" name="Text Placeholder 2">
            <a:extLst>
              <a:ext uri="{FF2B5EF4-FFF2-40B4-BE49-F238E27FC236}">
                <a16:creationId xmlns:a16="http://schemas.microsoft.com/office/drawing/2014/main" id="{D7745948-92EA-3E8A-1DBC-45422E918504}"/>
              </a:ext>
            </a:extLst>
          </p:cNvPr>
          <p:cNvSpPr>
            <a:spLocks noGrp="1"/>
          </p:cNvSpPr>
          <p:nvPr>
            <p:ph type="body" idx="13"/>
          </p:nvPr>
        </p:nvSpPr>
        <p:spPr>
          <a:xfrm>
            <a:off x="1580323" y="3143243"/>
            <a:ext cx="6139069"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a:extLst>
              <a:ext uri="{FF2B5EF4-FFF2-40B4-BE49-F238E27FC236}">
                <a16:creationId xmlns:a16="http://schemas.microsoft.com/office/drawing/2014/main" id="{87155554-9334-F8D5-FA7F-80CF2FB3BC78}"/>
              </a:ext>
            </a:extLst>
          </p:cNvPr>
          <p:cNvSpPr>
            <a:spLocks noGrp="1"/>
          </p:cNvSpPr>
          <p:nvPr>
            <p:ph type="body" sz="half" idx="14"/>
          </p:nvPr>
        </p:nvSpPr>
        <p:spPr>
          <a:xfrm>
            <a:off x="1580323" y="3754790"/>
            <a:ext cx="6139068"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1" name="Text Placeholder 2">
            <a:extLst>
              <a:ext uri="{FF2B5EF4-FFF2-40B4-BE49-F238E27FC236}">
                <a16:creationId xmlns:a16="http://schemas.microsoft.com/office/drawing/2014/main" id="{A44C718E-DBD5-B640-39D2-7860AFE27FFB}"/>
              </a:ext>
            </a:extLst>
          </p:cNvPr>
          <p:cNvSpPr>
            <a:spLocks noGrp="1"/>
          </p:cNvSpPr>
          <p:nvPr>
            <p:ph type="body" idx="15"/>
          </p:nvPr>
        </p:nvSpPr>
        <p:spPr>
          <a:xfrm>
            <a:off x="960666" y="4717060"/>
            <a:ext cx="6970823"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2" name="Text Placeholder 3">
            <a:extLst>
              <a:ext uri="{FF2B5EF4-FFF2-40B4-BE49-F238E27FC236}">
                <a16:creationId xmlns:a16="http://schemas.microsoft.com/office/drawing/2014/main" id="{BB073C5F-2FFF-4B6A-E630-E112FB5B952B}"/>
              </a:ext>
            </a:extLst>
          </p:cNvPr>
          <p:cNvSpPr>
            <a:spLocks noGrp="1"/>
          </p:cNvSpPr>
          <p:nvPr>
            <p:ph type="body" sz="half" idx="16"/>
          </p:nvPr>
        </p:nvSpPr>
        <p:spPr>
          <a:xfrm>
            <a:off x="960666" y="5328607"/>
            <a:ext cx="6970822"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7931490" y="2031153"/>
            <a:ext cx="3650910" cy="3650910"/>
          </a:xfrm>
          <a:prstGeom prst="ellipse">
            <a:avLst/>
          </a:prstGeom>
        </p:spPr>
        <p:txBody>
          <a:bodyPr/>
          <a:lstStyle/>
          <a:p>
            <a:r>
              <a:rPr lang="en-US" dirty="0"/>
              <a:t>Click icon to add picture</a:t>
            </a:r>
          </a:p>
        </p:txBody>
      </p:sp>
      <p:sp>
        <p:nvSpPr>
          <p:cNvPr id="16" name="Date Placeholder 15">
            <a:extLst>
              <a:ext uri="{FF2B5EF4-FFF2-40B4-BE49-F238E27FC236}">
                <a16:creationId xmlns:a16="http://schemas.microsoft.com/office/drawing/2014/main" id="{30843267-C01A-455A-D8A3-E8A7C6CFB0F6}"/>
              </a:ext>
            </a:extLst>
          </p:cNvPr>
          <p:cNvSpPr>
            <a:spLocks noGrp="1"/>
          </p:cNvSpPr>
          <p:nvPr>
            <p:ph type="dt" sz="half" idx="18"/>
          </p:nvPr>
        </p:nvSpPr>
        <p:spPr/>
        <p:txBody>
          <a:bodyPr/>
          <a:lstStyle/>
          <a:p>
            <a:fld id="{AA8A0EC6-5648-844A-8827-911B00959032}" type="datetimeFigureOut">
              <a:rPr lang="en-US" smtClean="0"/>
              <a:t>6/11/2024</a:t>
            </a:fld>
            <a:endParaRPr lang="en-US"/>
          </a:p>
        </p:txBody>
      </p:sp>
      <p:sp>
        <p:nvSpPr>
          <p:cNvPr id="17" name="Footer Placeholder 16">
            <a:extLst>
              <a:ext uri="{FF2B5EF4-FFF2-40B4-BE49-F238E27FC236}">
                <a16:creationId xmlns:a16="http://schemas.microsoft.com/office/drawing/2014/main" id="{1DAE6A71-9FA2-20A0-D992-DEBF7FF3301E}"/>
              </a:ext>
            </a:extLst>
          </p:cNvPr>
          <p:cNvSpPr>
            <a:spLocks noGrp="1"/>
          </p:cNvSpPr>
          <p:nvPr>
            <p:ph type="ftr" sz="quarter" idx="19"/>
          </p:nvPr>
        </p:nvSpPr>
        <p:spPr>
          <a:xfrm>
            <a:off x="4038600" y="6356350"/>
            <a:ext cx="4114800" cy="365125"/>
          </a:xfrm>
          <a:prstGeom prst="rect">
            <a:avLst/>
          </a:prstGeom>
        </p:spPr>
        <p:txBody>
          <a:bodyPr/>
          <a:lstStyle/>
          <a:p>
            <a:endParaRPr lang="en-US"/>
          </a:p>
        </p:txBody>
      </p:sp>
      <p:sp>
        <p:nvSpPr>
          <p:cNvPr id="5" name="Text Placeholder 4">
            <a:extLst>
              <a:ext uri="{FF2B5EF4-FFF2-40B4-BE49-F238E27FC236}">
                <a16:creationId xmlns:a16="http://schemas.microsoft.com/office/drawing/2014/main" id="{0985D3E6-EA9D-9DE8-6317-6DF86AEEDB42}"/>
              </a:ext>
            </a:extLst>
          </p:cNvPr>
          <p:cNvSpPr>
            <a:spLocks noGrp="1"/>
          </p:cNvSpPr>
          <p:nvPr>
            <p:ph type="body" sz="quarter" idx="20"/>
          </p:nvPr>
        </p:nvSpPr>
        <p:spPr>
          <a:xfrm>
            <a:off x="8339138" y="6538913"/>
            <a:ext cx="3243262" cy="182562"/>
          </a:xfrm>
        </p:spPr>
        <p:txBody>
          <a:bodyPr>
            <a:noAutofit/>
          </a:bodyPr>
          <a:lstStyle>
            <a:lvl1pPr marL="0" indent="0" algn="r">
              <a:buNone/>
              <a:defRPr sz="1000">
                <a:solidFill>
                  <a:schemeClr val="bg1">
                    <a:lumMod val="65000"/>
                  </a:schemeClr>
                </a:solidFill>
                <a:latin typeface="Calibri" panose="020F0502020204030204" pitchFamily="34" charset="0"/>
                <a:cs typeface="Calibri" panose="020F050202020403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866412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3" name="Text Placeholder 2">
            <a:extLst>
              <a:ext uri="{FF2B5EF4-FFF2-40B4-BE49-F238E27FC236}">
                <a16:creationId xmlns:a16="http://schemas.microsoft.com/office/drawing/2014/main" id="{0ED2C780-6C1C-A81B-5B9E-735DFD6F43D1}"/>
              </a:ext>
            </a:extLst>
          </p:cNvPr>
          <p:cNvSpPr>
            <a:spLocks noGrp="1"/>
          </p:cNvSpPr>
          <p:nvPr>
            <p:ph type="body" idx="18"/>
          </p:nvPr>
        </p:nvSpPr>
        <p:spPr>
          <a:xfrm>
            <a:off x="4369902"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7" name="Text Placeholder 3">
            <a:extLst>
              <a:ext uri="{FF2B5EF4-FFF2-40B4-BE49-F238E27FC236}">
                <a16:creationId xmlns:a16="http://schemas.microsoft.com/office/drawing/2014/main" id="{F29AB7CE-949B-41D7-A673-06B30968CD01}"/>
              </a:ext>
            </a:extLst>
          </p:cNvPr>
          <p:cNvSpPr>
            <a:spLocks noGrp="1"/>
          </p:cNvSpPr>
          <p:nvPr>
            <p:ph type="body" sz="half" idx="19"/>
          </p:nvPr>
        </p:nvSpPr>
        <p:spPr>
          <a:xfrm>
            <a:off x="4369902"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2" name="Text Placeholder 2">
            <a:extLst>
              <a:ext uri="{FF2B5EF4-FFF2-40B4-BE49-F238E27FC236}">
                <a16:creationId xmlns:a16="http://schemas.microsoft.com/office/drawing/2014/main" id="{AC6C789A-7FB2-432A-6019-3F62E5386F29}"/>
              </a:ext>
            </a:extLst>
          </p:cNvPr>
          <p:cNvSpPr>
            <a:spLocks noGrp="1"/>
          </p:cNvSpPr>
          <p:nvPr>
            <p:ph type="body" idx="21"/>
          </p:nvPr>
        </p:nvSpPr>
        <p:spPr>
          <a:xfrm>
            <a:off x="7987745"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3" name="Text Placeholder 3">
            <a:extLst>
              <a:ext uri="{FF2B5EF4-FFF2-40B4-BE49-F238E27FC236}">
                <a16:creationId xmlns:a16="http://schemas.microsoft.com/office/drawing/2014/main" id="{F672CBAF-4BDE-95E9-99A1-9EDDBDEF84DC}"/>
              </a:ext>
            </a:extLst>
          </p:cNvPr>
          <p:cNvSpPr>
            <a:spLocks noGrp="1"/>
          </p:cNvSpPr>
          <p:nvPr>
            <p:ph type="body" sz="half" idx="22"/>
          </p:nvPr>
        </p:nvSpPr>
        <p:spPr>
          <a:xfrm>
            <a:off x="7987745"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7" name="Text Placeholder 2">
            <a:extLst>
              <a:ext uri="{FF2B5EF4-FFF2-40B4-BE49-F238E27FC236}">
                <a16:creationId xmlns:a16="http://schemas.microsoft.com/office/drawing/2014/main" id="{1F48CE7A-5E89-3480-B862-44BFAC429981}"/>
              </a:ext>
            </a:extLst>
          </p:cNvPr>
          <p:cNvSpPr>
            <a:spLocks noGrp="1"/>
          </p:cNvSpPr>
          <p:nvPr>
            <p:ph type="body" idx="24"/>
          </p:nvPr>
        </p:nvSpPr>
        <p:spPr>
          <a:xfrm>
            <a:off x="761997" y="2185521"/>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8" name="Text Placeholder 3">
            <a:extLst>
              <a:ext uri="{FF2B5EF4-FFF2-40B4-BE49-F238E27FC236}">
                <a16:creationId xmlns:a16="http://schemas.microsoft.com/office/drawing/2014/main" id="{78CF0CF5-EF6E-47A1-80D2-088122A0E64F}"/>
              </a:ext>
            </a:extLst>
          </p:cNvPr>
          <p:cNvSpPr>
            <a:spLocks noGrp="1"/>
          </p:cNvSpPr>
          <p:nvPr>
            <p:ph type="body" sz="half" idx="25"/>
          </p:nvPr>
        </p:nvSpPr>
        <p:spPr>
          <a:xfrm>
            <a:off x="761997" y="2797068"/>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5" name="Picture Placeholder 14">
            <a:extLst>
              <a:ext uri="{FF2B5EF4-FFF2-40B4-BE49-F238E27FC236}">
                <a16:creationId xmlns:a16="http://schemas.microsoft.com/office/drawing/2014/main" id="{9EA2C811-2433-C4B8-E818-972740C49603}"/>
              </a:ext>
            </a:extLst>
          </p:cNvPr>
          <p:cNvSpPr>
            <a:spLocks noGrp="1"/>
          </p:cNvSpPr>
          <p:nvPr>
            <p:ph type="pic" sz="quarter" idx="26"/>
          </p:nvPr>
        </p:nvSpPr>
        <p:spPr>
          <a:xfrm>
            <a:off x="609600" y="5692875"/>
            <a:ext cx="10972800" cy="539496"/>
          </a:xfrm>
        </p:spPr>
        <p:txBody>
          <a:bodyPr/>
          <a:lstStyle/>
          <a:p>
            <a:endParaRPr lang="en-US"/>
          </a:p>
        </p:txBody>
      </p:sp>
    </p:spTree>
    <p:extLst>
      <p:ext uri="{BB962C8B-B14F-4D97-AF65-F5344CB8AC3E}">
        <p14:creationId xmlns:p14="http://schemas.microsoft.com/office/powerpoint/2010/main" val="35215433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3" name="Text Placeholder 2">
            <a:extLst>
              <a:ext uri="{FF2B5EF4-FFF2-40B4-BE49-F238E27FC236}">
                <a16:creationId xmlns:a16="http://schemas.microsoft.com/office/drawing/2014/main" id="{0ED2C780-6C1C-A81B-5B9E-735DFD6F43D1}"/>
              </a:ext>
            </a:extLst>
          </p:cNvPr>
          <p:cNvSpPr>
            <a:spLocks noGrp="1"/>
          </p:cNvSpPr>
          <p:nvPr>
            <p:ph type="body" idx="18"/>
          </p:nvPr>
        </p:nvSpPr>
        <p:spPr>
          <a:xfrm>
            <a:off x="4369902"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7" name="Text Placeholder 3">
            <a:extLst>
              <a:ext uri="{FF2B5EF4-FFF2-40B4-BE49-F238E27FC236}">
                <a16:creationId xmlns:a16="http://schemas.microsoft.com/office/drawing/2014/main" id="{F29AB7CE-949B-41D7-A673-06B30968CD01}"/>
              </a:ext>
            </a:extLst>
          </p:cNvPr>
          <p:cNvSpPr>
            <a:spLocks noGrp="1"/>
          </p:cNvSpPr>
          <p:nvPr>
            <p:ph type="body" sz="half" idx="19"/>
          </p:nvPr>
        </p:nvSpPr>
        <p:spPr>
          <a:xfrm>
            <a:off x="4369902"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2" name="Text Placeholder 2">
            <a:extLst>
              <a:ext uri="{FF2B5EF4-FFF2-40B4-BE49-F238E27FC236}">
                <a16:creationId xmlns:a16="http://schemas.microsoft.com/office/drawing/2014/main" id="{AC6C789A-7FB2-432A-6019-3F62E5386F29}"/>
              </a:ext>
            </a:extLst>
          </p:cNvPr>
          <p:cNvSpPr>
            <a:spLocks noGrp="1"/>
          </p:cNvSpPr>
          <p:nvPr>
            <p:ph type="body" idx="21"/>
          </p:nvPr>
        </p:nvSpPr>
        <p:spPr>
          <a:xfrm>
            <a:off x="7987745"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3" name="Text Placeholder 3">
            <a:extLst>
              <a:ext uri="{FF2B5EF4-FFF2-40B4-BE49-F238E27FC236}">
                <a16:creationId xmlns:a16="http://schemas.microsoft.com/office/drawing/2014/main" id="{F672CBAF-4BDE-95E9-99A1-9EDDBDEF84DC}"/>
              </a:ext>
            </a:extLst>
          </p:cNvPr>
          <p:cNvSpPr>
            <a:spLocks noGrp="1"/>
          </p:cNvSpPr>
          <p:nvPr>
            <p:ph type="body" sz="half" idx="22"/>
          </p:nvPr>
        </p:nvSpPr>
        <p:spPr>
          <a:xfrm>
            <a:off x="7987745"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7" name="Text Placeholder 2">
            <a:extLst>
              <a:ext uri="{FF2B5EF4-FFF2-40B4-BE49-F238E27FC236}">
                <a16:creationId xmlns:a16="http://schemas.microsoft.com/office/drawing/2014/main" id="{1F48CE7A-5E89-3480-B862-44BFAC429981}"/>
              </a:ext>
            </a:extLst>
          </p:cNvPr>
          <p:cNvSpPr>
            <a:spLocks noGrp="1"/>
          </p:cNvSpPr>
          <p:nvPr>
            <p:ph type="body" idx="24"/>
          </p:nvPr>
        </p:nvSpPr>
        <p:spPr>
          <a:xfrm>
            <a:off x="761997" y="2185521"/>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8" name="Text Placeholder 3">
            <a:extLst>
              <a:ext uri="{FF2B5EF4-FFF2-40B4-BE49-F238E27FC236}">
                <a16:creationId xmlns:a16="http://schemas.microsoft.com/office/drawing/2014/main" id="{78CF0CF5-EF6E-47A1-80D2-088122A0E64F}"/>
              </a:ext>
            </a:extLst>
          </p:cNvPr>
          <p:cNvSpPr>
            <a:spLocks noGrp="1"/>
          </p:cNvSpPr>
          <p:nvPr>
            <p:ph type="body" sz="half" idx="25"/>
          </p:nvPr>
        </p:nvSpPr>
        <p:spPr>
          <a:xfrm>
            <a:off x="761997" y="2797068"/>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5" name="Picture Placeholder 14">
            <a:extLst>
              <a:ext uri="{FF2B5EF4-FFF2-40B4-BE49-F238E27FC236}">
                <a16:creationId xmlns:a16="http://schemas.microsoft.com/office/drawing/2014/main" id="{9EA2C811-2433-C4B8-E818-972740C49603}"/>
              </a:ext>
            </a:extLst>
          </p:cNvPr>
          <p:cNvSpPr>
            <a:spLocks noGrp="1"/>
          </p:cNvSpPr>
          <p:nvPr>
            <p:ph type="pic" sz="quarter" idx="26"/>
          </p:nvPr>
        </p:nvSpPr>
        <p:spPr>
          <a:xfrm>
            <a:off x="609600" y="5692875"/>
            <a:ext cx="10972800" cy="539496"/>
          </a:xfrm>
        </p:spPr>
        <p:txBody>
          <a:bodyPr/>
          <a:lstStyle/>
          <a:p>
            <a:endParaRPr lang="en-US"/>
          </a:p>
        </p:txBody>
      </p:sp>
    </p:spTree>
    <p:extLst>
      <p:ext uri="{BB962C8B-B14F-4D97-AF65-F5344CB8AC3E}">
        <p14:creationId xmlns:p14="http://schemas.microsoft.com/office/powerpoint/2010/main" val="119130383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5_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611728"/>
            <a:ext cx="6922301" cy="562749"/>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5" y="2178669"/>
            <a:ext cx="6922300" cy="837012"/>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7931490" y="2031153"/>
            <a:ext cx="3650910" cy="3650910"/>
          </a:xfrm>
          <a:prstGeom prst="ellipse">
            <a:avLst/>
          </a:prstGeom>
        </p:spPr>
        <p:txBody>
          <a:bodyPr/>
          <a:lstStyle/>
          <a:p>
            <a:r>
              <a:rPr lang="en-US" dirty="0"/>
              <a:t>Click icon to add picture</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1146198" y="3092460"/>
            <a:ext cx="6736768" cy="622646"/>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1146197" y="3689968"/>
            <a:ext cx="6736767" cy="926101"/>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1378113" y="4763061"/>
            <a:ext cx="6504852" cy="581992"/>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1378112" y="5380382"/>
            <a:ext cx="6504851" cy="865633"/>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Text Placeholder 4">
            <a:extLst>
              <a:ext uri="{FF2B5EF4-FFF2-40B4-BE49-F238E27FC236}">
                <a16:creationId xmlns:a16="http://schemas.microsoft.com/office/drawing/2014/main" id="{231F54DF-E984-A005-B56B-B62147C13B6C}"/>
              </a:ext>
            </a:extLst>
          </p:cNvPr>
          <p:cNvSpPr>
            <a:spLocks noGrp="1"/>
          </p:cNvSpPr>
          <p:nvPr>
            <p:ph type="body" sz="quarter" idx="22"/>
          </p:nvPr>
        </p:nvSpPr>
        <p:spPr>
          <a:xfrm>
            <a:off x="8339138" y="6538913"/>
            <a:ext cx="3243262" cy="182562"/>
          </a:xfrm>
        </p:spPr>
        <p:txBody>
          <a:bodyPr>
            <a:noAutofit/>
          </a:bodyPr>
          <a:lstStyle>
            <a:lvl1pPr marL="0" indent="0" algn="r">
              <a:buNone/>
              <a:defRPr sz="1000">
                <a:solidFill>
                  <a:schemeClr val="bg1">
                    <a:lumMod val="65000"/>
                  </a:schemeClr>
                </a:solidFill>
                <a:latin typeface="Calibri" panose="020F0502020204030204" pitchFamily="34" charset="0"/>
                <a:cs typeface="Calibri" panose="020F050202020403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364320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6_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2439" y="1925949"/>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2439" y="2537496"/>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6426387" y="1925949"/>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6426387" y="2537496"/>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960665" y="3752680"/>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960665" y="4364227"/>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Picture Placeholder 11">
            <a:extLst>
              <a:ext uri="{FF2B5EF4-FFF2-40B4-BE49-F238E27FC236}">
                <a16:creationId xmlns:a16="http://schemas.microsoft.com/office/drawing/2014/main" id="{61C98F61-9164-7CDA-F0A4-B90327F23F7A}"/>
              </a:ext>
            </a:extLst>
          </p:cNvPr>
          <p:cNvSpPr>
            <a:spLocks noGrp="1"/>
          </p:cNvSpPr>
          <p:nvPr>
            <p:ph type="pic" sz="quarter" idx="22"/>
          </p:nvPr>
        </p:nvSpPr>
        <p:spPr>
          <a:xfrm>
            <a:off x="6426200" y="3752850"/>
            <a:ext cx="5156200" cy="2457450"/>
          </a:xfrm>
        </p:spPr>
        <p:txBody>
          <a:bodyPr/>
          <a:lstStyle/>
          <a:p>
            <a:endParaRPr lang="en-US"/>
          </a:p>
        </p:txBody>
      </p:sp>
    </p:spTree>
    <p:extLst>
      <p:ext uri="{BB962C8B-B14F-4D97-AF65-F5344CB8AC3E}">
        <p14:creationId xmlns:p14="http://schemas.microsoft.com/office/powerpoint/2010/main" val="465173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611728"/>
            <a:ext cx="6922301" cy="562749"/>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5" y="2178669"/>
            <a:ext cx="6922300" cy="837012"/>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7931490" y="2031153"/>
            <a:ext cx="3650910" cy="3650910"/>
          </a:xfrm>
          <a:prstGeom prst="ellipse">
            <a:avLst/>
          </a:prstGeom>
        </p:spPr>
        <p:txBody>
          <a:bodyPr/>
          <a:lstStyle/>
          <a:p>
            <a:r>
              <a:rPr lang="en-US" dirty="0"/>
              <a:t>Click icon to add picture</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1146198" y="3092460"/>
            <a:ext cx="6736768" cy="622646"/>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1146197" y="3689968"/>
            <a:ext cx="6736767" cy="926101"/>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1378113" y="4763061"/>
            <a:ext cx="6504852" cy="581992"/>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1378112" y="5380382"/>
            <a:ext cx="6504851" cy="865633"/>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Text Placeholder 4">
            <a:extLst>
              <a:ext uri="{FF2B5EF4-FFF2-40B4-BE49-F238E27FC236}">
                <a16:creationId xmlns:a16="http://schemas.microsoft.com/office/drawing/2014/main" id="{231F54DF-E984-A005-B56B-B62147C13B6C}"/>
              </a:ext>
            </a:extLst>
          </p:cNvPr>
          <p:cNvSpPr>
            <a:spLocks noGrp="1"/>
          </p:cNvSpPr>
          <p:nvPr>
            <p:ph type="body" sz="quarter" idx="22"/>
          </p:nvPr>
        </p:nvSpPr>
        <p:spPr>
          <a:xfrm>
            <a:off x="8339138" y="6538913"/>
            <a:ext cx="3243262" cy="182562"/>
          </a:xfrm>
        </p:spPr>
        <p:txBody>
          <a:bodyPr>
            <a:noAutofit/>
          </a:bodyPr>
          <a:lstStyle>
            <a:lvl1pPr marL="0" indent="0" algn="r">
              <a:buNone/>
              <a:defRPr sz="1000">
                <a:solidFill>
                  <a:schemeClr val="bg1">
                    <a:lumMod val="65000"/>
                  </a:schemeClr>
                </a:solidFill>
                <a:latin typeface="Calibri" panose="020F0502020204030204" pitchFamily="34" charset="0"/>
                <a:cs typeface="Calibri" panose="020F050202020403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507160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2439" y="1925949"/>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2439" y="2537496"/>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6426387" y="1925949"/>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6426387" y="2537496"/>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960665" y="3752680"/>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960665" y="4364227"/>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Picture Placeholder 11">
            <a:extLst>
              <a:ext uri="{FF2B5EF4-FFF2-40B4-BE49-F238E27FC236}">
                <a16:creationId xmlns:a16="http://schemas.microsoft.com/office/drawing/2014/main" id="{61C98F61-9164-7CDA-F0A4-B90327F23F7A}"/>
              </a:ext>
            </a:extLst>
          </p:cNvPr>
          <p:cNvSpPr>
            <a:spLocks noGrp="1"/>
          </p:cNvSpPr>
          <p:nvPr>
            <p:ph type="pic" sz="quarter" idx="22"/>
          </p:nvPr>
        </p:nvSpPr>
        <p:spPr>
          <a:xfrm>
            <a:off x="6426200" y="3752850"/>
            <a:ext cx="5156200" cy="2457450"/>
          </a:xfrm>
        </p:spPr>
        <p:txBody>
          <a:bodyPr/>
          <a:lstStyle/>
          <a:p>
            <a:endParaRPr lang="en-US"/>
          </a:p>
        </p:txBody>
      </p:sp>
    </p:spTree>
    <p:extLst>
      <p:ext uri="{BB962C8B-B14F-4D97-AF65-F5344CB8AC3E}">
        <p14:creationId xmlns:p14="http://schemas.microsoft.com/office/powerpoint/2010/main" val="159072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Conclus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7362553" cy="1230485"/>
          </a:xfrm>
          <a:prstGeom prst="rect">
            <a:avLst/>
          </a:prstGeom>
        </p:spPr>
        <p:txBody>
          <a:bodyPr>
            <a:noAutofit/>
          </a:bodyPr>
          <a:lstStyle/>
          <a:p>
            <a:r>
              <a:rPr lang="en-US"/>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925949"/>
            <a:ext cx="3259182"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5" y="2537496"/>
            <a:ext cx="3259180" cy="1215184"/>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4712973" y="1925949"/>
            <a:ext cx="3259182"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4712973" y="2537495"/>
            <a:ext cx="3259180" cy="1197477"/>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960665" y="3752680"/>
            <a:ext cx="7011488"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960665" y="4364227"/>
            <a:ext cx="7011488"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Picture Placeholder 11">
            <a:extLst>
              <a:ext uri="{FF2B5EF4-FFF2-40B4-BE49-F238E27FC236}">
                <a16:creationId xmlns:a16="http://schemas.microsoft.com/office/drawing/2014/main" id="{BBB6EDE2-F53E-7B97-FF80-7764EECA4CCF}"/>
              </a:ext>
            </a:extLst>
          </p:cNvPr>
          <p:cNvSpPr>
            <a:spLocks noGrp="1"/>
          </p:cNvSpPr>
          <p:nvPr>
            <p:ph type="pic" sz="quarter" idx="22"/>
          </p:nvPr>
        </p:nvSpPr>
        <p:spPr>
          <a:xfrm>
            <a:off x="8485188" y="0"/>
            <a:ext cx="3706812" cy="6858000"/>
          </a:xfrm>
        </p:spPr>
        <p:txBody>
          <a:bodyPr/>
          <a:lstStyle/>
          <a:p>
            <a:endParaRPr lang="en-US"/>
          </a:p>
        </p:txBody>
      </p:sp>
    </p:spTree>
    <p:extLst>
      <p:ext uri="{BB962C8B-B14F-4D97-AF65-F5344CB8AC3E}">
        <p14:creationId xmlns:p14="http://schemas.microsoft.com/office/powerpoint/2010/main" val="726621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681E5-DE3E-1E52-3179-344AB5B2A570}"/>
              </a:ext>
            </a:extLst>
          </p:cNvPr>
          <p:cNvSpPr>
            <a:spLocks noGrp="1"/>
          </p:cNvSpPr>
          <p:nvPr>
            <p:ph type="title"/>
          </p:nvPr>
        </p:nvSpPr>
        <p:spPr>
          <a:xfrm>
            <a:off x="609600" y="363537"/>
            <a:ext cx="10972800" cy="1230485"/>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689A41B8-CF99-8A7C-E16D-CFEF1E099C4C}"/>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4" name="Footer Placeholder 3">
            <a:extLst>
              <a:ext uri="{FF2B5EF4-FFF2-40B4-BE49-F238E27FC236}">
                <a16:creationId xmlns:a16="http://schemas.microsoft.com/office/drawing/2014/main" id="{F9989524-6BA7-0F2E-1749-175C692869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186574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E6759F-66EA-8EE3-A2F4-F15BA2F9B5C8}"/>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3" name="Footer Placeholder 2">
            <a:extLst>
              <a:ext uri="{FF2B5EF4-FFF2-40B4-BE49-F238E27FC236}">
                <a16:creationId xmlns:a16="http://schemas.microsoft.com/office/drawing/2014/main" id="{46548357-3F2C-483C-C0FC-FD9FB673CEB7}"/>
              </a:ext>
            </a:extLst>
          </p:cNvPr>
          <p:cNvSpPr>
            <a:spLocks noGrp="1"/>
          </p:cNvSpPr>
          <p:nvPr>
            <p:ph type="ftr" sz="quarter" idx="11"/>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058030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A77-C0EC-E90C-087A-E71757299BE7}"/>
              </a:ext>
            </a:extLst>
          </p:cNvPr>
          <p:cNvSpPr>
            <a:spLocks noGrp="1"/>
          </p:cNvSpPr>
          <p:nvPr>
            <p:ph type="ctrTitle"/>
          </p:nvPr>
        </p:nvSpPr>
        <p:spPr>
          <a:xfrm>
            <a:off x="609600" y="3926541"/>
            <a:ext cx="10972800" cy="1663044"/>
          </a:xfrm>
          <a:prstGeom prst="rect">
            <a:avLst/>
          </a:prstGeom>
        </p:spPr>
        <p:txBody>
          <a:bodyPr anchor="b"/>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C65AB453-76B0-1DBA-9EE3-645CA98047EC}"/>
              </a:ext>
            </a:extLst>
          </p:cNvPr>
          <p:cNvSpPr>
            <a:spLocks noGrp="1"/>
          </p:cNvSpPr>
          <p:nvPr>
            <p:ph type="subTitle" idx="1"/>
          </p:nvPr>
        </p:nvSpPr>
        <p:spPr>
          <a:xfrm>
            <a:off x="609600" y="5735636"/>
            <a:ext cx="10972800" cy="474663"/>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ru-RU" dirty="0"/>
          </a:p>
        </p:txBody>
      </p:sp>
      <p:sp>
        <p:nvSpPr>
          <p:cNvPr id="4" name="Date Placeholder 3">
            <a:extLst>
              <a:ext uri="{FF2B5EF4-FFF2-40B4-BE49-F238E27FC236}">
                <a16:creationId xmlns:a16="http://schemas.microsoft.com/office/drawing/2014/main" id="{F6729D4B-20DA-C5A9-370C-5C556DC7C209}"/>
              </a:ext>
            </a:extLst>
          </p:cNvPr>
          <p:cNvSpPr>
            <a:spLocks noGrp="1"/>
          </p:cNvSpPr>
          <p:nvPr>
            <p:ph type="dt" sz="half" idx="10"/>
          </p:nvPr>
        </p:nvSpPr>
        <p:spPr/>
        <p:txBody>
          <a:bodyPr/>
          <a:lstStyle/>
          <a:p>
            <a:fld id="{AA8A0EC6-5648-844A-8827-911B00959032}" type="datetimeFigureOut">
              <a:rPr lang="en-US" smtClean="0"/>
              <a:t>6/11/2024</a:t>
            </a:fld>
            <a:endParaRPr lang="en-US"/>
          </a:p>
        </p:txBody>
      </p:sp>
      <p:sp>
        <p:nvSpPr>
          <p:cNvPr id="5" name="Footer Placeholder 4">
            <a:extLst>
              <a:ext uri="{FF2B5EF4-FFF2-40B4-BE49-F238E27FC236}">
                <a16:creationId xmlns:a16="http://schemas.microsoft.com/office/drawing/2014/main" id="{ACC23F1A-779F-4295-3160-E943DBC045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Picture Placeholder 8">
            <a:extLst>
              <a:ext uri="{FF2B5EF4-FFF2-40B4-BE49-F238E27FC236}">
                <a16:creationId xmlns:a16="http://schemas.microsoft.com/office/drawing/2014/main" id="{0849934F-55C5-A548-E041-1CB8C42DF0E6}"/>
              </a:ext>
            </a:extLst>
          </p:cNvPr>
          <p:cNvSpPr>
            <a:spLocks noGrp="1"/>
          </p:cNvSpPr>
          <p:nvPr>
            <p:ph type="pic" sz="quarter" idx="13"/>
          </p:nvPr>
        </p:nvSpPr>
        <p:spPr>
          <a:xfrm>
            <a:off x="0" y="0"/>
            <a:ext cx="12192000" cy="3926541"/>
          </a:xfrm>
        </p:spPr>
        <p:txBody>
          <a:bodyPr/>
          <a:lstStyle/>
          <a:p>
            <a:r>
              <a:rPr lang="en-US" dirty="0"/>
              <a:t>Click icon to add picture</a:t>
            </a:r>
          </a:p>
        </p:txBody>
      </p:sp>
    </p:spTree>
    <p:extLst>
      <p:ext uri="{BB962C8B-B14F-4D97-AF65-F5344CB8AC3E}">
        <p14:creationId xmlns:p14="http://schemas.microsoft.com/office/powerpoint/2010/main" val="3503092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slideLayout" Target="../slideLayouts/slideLayout27.xml"/><Relationship Id="rId26" Type="http://schemas.openxmlformats.org/officeDocument/2006/relationships/image" Target="../media/image3.png"/><Relationship Id="rId3" Type="http://schemas.openxmlformats.org/officeDocument/2006/relationships/slideLayout" Target="../slideLayouts/slideLayout12.xml"/><Relationship Id="rId21" Type="http://schemas.openxmlformats.org/officeDocument/2006/relationships/slideLayout" Target="../slideLayouts/slideLayout30.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5" Type="http://schemas.openxmlformats.org/officeDocument/2006/relationships/image" Target="../media/image2.png"/><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24" Type="http://schemas.openxmlformats.org/officeDocument/2006/relationships/theme" Target="../theme/theme2.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23" Type="http://schemas.openxmlformats.org/officeDocument/2006/relationships/slideLayout" Target="../slideLayouts/slideLayout32.xml"/><Relationship Id="rId28" Type="http://schemas.openxmlformats.org/officeDocument/2006/relationships/image" Target="../media/image5.png"/><Relationship Id="rId10" Type="http://schemas.openxmlformats.org/officeDocument/2006/relationships/slideLayout" Target="../slideLayouts/slideLayout19.xml"/><Relationship Id="rId19" Type="http://schemas.openxmlformats.org/officeDocument/2006/relationships/slideLayout" Target="../slideLayouts/slideLayout28.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slideLayout" Target="../slideLayouts/slideLayout31.xml"/><Relationship Id="rId27"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8357E25-C674-3745-6594-912F15B9826E}"/>
              </a:ext>
            </a:extLst>
          </p:cNvPr>
          <p:cNvSpPr>
            <a:spLocks noGrp="1"/>
          </p:cNvSpPr>
          <p:nvPr>
            <p:ph type="body" idx="1"/>
          </p:nvPr>
        </p:nvSpPr>
        <p:spPr>
          <a:xfrm>
            <a:off x="952500" y="1847056"/>
            <a:ext cx="106299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FF64DF9-DAEC-F283-848F-16438F855A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8A0EC6-5648-844A-8827-911B00959032}" type="datetimeFigureOut">
              <a:rPr lang="en-US" smtClean="0"/>
              <a:t>6/11/2024</a:t>
            </a:fld>
            <a:endParaRPr lang="en-US"/>
          </a:p>
        </p:txBody>
      </p:sp>
      <p:sp>
        <p:nvSpPr>
          <p:cNvPr id="10" name="Title Placeholder 9">
            <a:extLst>
              <a:ext uri="{FF2B5EF4-FFF2-40B4-BE49-F238E27FC236}">
                <a16:creationId xmlns:a16="http://schemas.microsoft.com/office/drawing/2014/main" id="{2390A06B-2D1F-A145-446B-BF268052479A}"/>
              </a:ext>
            </a:extLst>
          </p:cNvPr>
          <p:cNvSpPr>
            <a:spLocks noGrp="1"/>
          </p:cNvSpPr>
          <p:nvPr>
            <p:ph type="title"/>
          </p:nvPr>
        </p:nvSpPr>
        <p:spPr>
          <a:xfrm>
            <a:off x="952500" y="363537"/>
            <a:ext cx="10629900" cy="1236663"/>
          </a:xfrm>
          <a:prstGeom prst="rect">
            <a:avLst/>
          </a:prstGeom>
        </p:spPr>
        <p:txBody>
          <a:bodyPr vert="horz" lIns="91440" tIns="45720" rIns="91440" bIns="45720" rtlCol="0" anchor="ctr">
            <a:normAutofit/>
          </a:bodyPr>
          <a:lstStyle/>
          <a:p>
            <a:r>
              <a:rPr lang="en-US" dirty="0"/>
              <a:t>Click to edit Master title style</a:t>
            </a:r>
          </a:p>
        </p:txBody>
      </p:sp>
      <p:sp>
        <p:nvSpPr>
          <p:cNvPr id="13" name="Footer Placeholder 12">
            <a:extLst>
              <a:ext uri="{FF2B5EF4-FFF2-40B4-BE49-F238E27FC236}">
                <a16:creationId xmlns:a16="http://schemas.microsoft.com/office/drawing/2014/main" id="{2D227A9A-BF27-C878-C29C-004A9358CE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110713954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5" r:id="rId3"/>
    <p:sldLayoutId id="2147483666" r:id="rId4"/>
    <p:sldLayoutId id="2147483667" r:id="rId5"/>
    <p:sldLayoutId id="2147483668" r:id="rId6"/>
    <p:sldLayoutId id="2147483669" r:id="rId7"/>
    <p:sldLayoutId id="2147483670" r:id="rId8"/>
    <p:sldLayoutId id="2147483660" r:id="rId9"/>
  </p:sldLayoutIdLst>
  <p:txStyles>
    <p:titleStyle>
      <a:lvl1pPr algn="l" defTabSz="914400" rtl="0" eaLnBrk="1" latinLnBrk="0" hangingPunct="1">
        <a:lnSpc>
          <a:spcPct val="90000"/>
        </a:lnSpc>
        <a:spcBef>
          <a:spcPct val="0"/>
        </a:spcBef>
        <a:buNone/>
        <a:defRPr sz="4400" kern="1200">
          <a:solidFill>
            <a:schemeClr val="tx1">
              <a:lumMod val="75000"/>
              <a:lumOff val="25000"/>
            </a:schemeClr>
          </a:solidFill>
          <a:latin typeface="+mn-lt"/>
          <a:ea typeface="+mj-ea"/>
          <a:cs typeface="MV Boli" panose="0200050003020009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
          <p15:clr>
            <a:srgbClr val="F26B43"/>
          </p15:clr>
        </p15:guide>
        <p15:guide id="2" pos="384">
          <p15:clr>
            <a:srgbClr val="F26B43"/>
          </p15:clr>
        </p15:guide>
        <p15:guide id="3" pos="600">
          <p15:clr>
            <a:srgbClr val="F26B43"/>
          </p15:clr>
        </p15:guide>
        <p15:guide id="4" pos="7296">
          <p15:clr>
            <a:srgbClr val="F26B43"/>
          </p15:clr>
        </p15:guide>
        <p15:guide id="5" orient="horz" pos="3912">
          <p15:clr>
            <a:srgbClr val="F26B43"/>
          </p15:clr>
        </p15:guide>
        <p15:guide id="6" orient="horz" pos="10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5">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6">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7">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8">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pt-BR"/>
              <a:t>Clique para editar o título Mestre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A8A0EC6-5648-844A-8827-911B00959032}" type="datetimeFigureOut">
              <a:rPr lang="en-US" smtClean="0"/>
              <a:t>6/11/2024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‹nº›</a:t>
            </a:fld>
            <a:endParaRPr lang="en-US" dirty="0"/>
          </a:p>
        </p:txBody>
      </p:sp>
    </p:spTree>
    <p:extLst>
      <p:ext uri="{BB962C8B-B14F-4D97-AF65-F5344CB8AC3E}">
        <p14:creationId xmlns:p14="http://schemas.microsoft.com/office/powerpoint/2010/main" val="1952235713"/>
      </p:ext>
    </p:extLst>
  </p:cSld>
  <p:clrMap bg1="dk1" tx1="lt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5A6AA-D81C-6E01-58E6-D7ED9233D9A6}"/>
              </a:ext>
            </a:extLst>
          </p:cNvPr>
          <p:cNvSpPr>
            <a:spLocks noGrp="1"/>
          </p:cNvSpPr>
          <p:nvPr>
            <p:ph type="ctrTitle"/>
          </p:nvPr>
        </p:nvSpPr>
        <p:spPr/>
        <p:txBody>
          <a:bodyPr>
            <a:normAutofit/>
          </a:bodyPr>
          <a:lstStyle/>
          <a:p>
            <a:r>
              <a:rPr lang="pt-BR" dirty="0"/>
              <a:t>S</a:t>
            </a:r>
            <a:r>
              <a:rPr lang="en-US" dirty="0" err="1"/>
              <a:t>upervisor</a:t>
            </a:r>
            <a:r>
              <a:rPr lang="en-US" dirty="0"/>
              <a:t> Assessment</a:t>
            </a:r>
          </a:p>
        </p:txBody>
      </p:sp>
      <p:sp>
        <p:nvSpPr>
          <p:cNvPr id="3" name="Subtitle 2">
            <a:extLst>
              <a:ext uri="{FF2B5EF4-FFF2-40B4-BE49-F238E27FC236}">
                <a16:creationId xmlns:a16="http://schemas.microsoft.com/office/drawing/2014/main" id="{E81B5D12-45B6-A823-90B1-7B0C230D9815}"/>
              </a:ext>
            </a:extLst>
          </p:cNvPr>
          <p:cNvSpPr>
            <a:spLocks noGrp="1"/>
          </p:cNvSpPr>
          <p:nvPr>
            <p:ph type="subTitle" idx="1"/>
          </p:nvPr>
        </p:nvSpPr>
        <p:spPr/>
        <p:txBody>
          <a:bodyPr/>
          <a:lstStyle/>
          <a:p>
            <a:r>
              <a:rPr lang="en-US" dirty="0"/>
              <a:t>João Henrique Linhares</a:t>
            </a:r>
          </a:p>
        </p:txBody>
      </p:sp>
      <p:pic>
        <p:nvPicPr>
          <p:cNvPr id="5" name="Espaço Reservado para Imagem 4">
            <a:extLst>
              <a:ext uri="{FF2B5EF4-FFF2-40B4-BE49-F238E27FC236}">
                <a16:creationId xmlns:a16="http://schemas.microsoft.com/office/drawing/2014/main" id="{F89B8C49-B262-4940-1831-72268F2A559A}"/>
              </a:ext>
            </a:extLst>
          </p:cNvPr>
          <p:cNvPicPr>
            <a:picLocks noGrp="1" noChangeAspect="1"/>
          </p:cNvPicPr>
          <p:nvPr>
            <p:ph type="pic" sz="quarter" idx="13"/>
          </p:nvPr>
        </p:nvPicPr>
        <p:blipFill>
          <a:blip r:embed="rId2"/>
          <a:srcRect l="20" r="20"/>
          <a:stretch>
            <a:fillRect/>
          </a:stretch>
        </p:blipFill>
        <p:spPr/>
      </p:pic>
    </p:spTree>
    <p:extLst>
      <p:ext uri="{BB962C8B-B14F-4D97-AF65-F5344CB8AC3E}">
        <p14:creationId xmlns:p14="http://schemas.microsoft.com/office/powerpoint/2010/main" val="921526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09797E-8C47-A0C3-4935-A29709189A18}"/>
              </a:ext>
            </a:extLst>
          </p:cNvPr>
          <p:cNvSpPr>
            <a:spLocks noGrp="1"/>
          </p:cNvSpPr>
          <p:nvPr>
            <p:ph type="title"/>
          </p:nvPr>
        </p:nvSpPr>
        <p:spPr/>
        <p:txBody>
          <a:bodyPr/>
          <a:lstStyle/>
          <a:p>
            <a:r>
              <a:rPr lang="pt-BR" sz="6000" b="1" dirty="0"/>
              <a:t>Q</a:t>
            </a:r>
            <a:r>
              <a:rPr lang="en-US" sz="6000" b="1" dirty="0" err="1"/>
              <a:t>uality</a:t>
            </a:r>
            <a:endParaRPr lang="en-US" sz="6000" b="1" dirty="0"/>
          </a:p>
        </p:txBody>
      </p:sp>
      <p:pic>
        <p:nvPicPr>
          <p:cNvPr id="25" name="Imagem 24" descr="Tabela&#10;&#10;Descrição gerada automaticamente">
            <a:extLst>
              <a:ext uri="{FF2B5EF4-FFF2-40B4-BE49-F238E27FC236}">
                <a16:creationId xmlns:a16="http://schemas.microsoft.com/office/drawing/2014/main" id="{152695E1-B688-9211-47EF-F11F522CB6C9}"/>
              </a:ext>
            </a:extLst>
          </p:cNvPr>
          <p:cNvPicPr>
            <a:picLocks noChangeAspect="1"/>
          </p:cNvPicPr>
          <p:nvPr/>
        </p:nvPicPr>
        <p:blipFill>
          <a:blip r:embed="rId2"/>
          <a:stretch>
            <a:fillRect/>
          </a:stretch>
        </p:blipFill>
        <p:spPr>
          <a:xfrm>
            <a:off x="806789" y="1979729"/>
            <a:ext cx="4946311" cy="3354217"/>
          </a:xfrm>
          <a:prstGeom prst="rect">
            <a:avLst/>
          </a:prstGeom>
          <a:ln/>
        </p:spPr>
        <p:style>
          <a:lnRef idx="2">
            <a:schemeClr val="dk1">
              <a:shade val="15000"/>
            </a:schemeClr>
          </a:lnRef>
          <a:fillRef idx="1">
            <a:schemeClr val="dk1"/>
          </a:fillRef>
          <a:effectRef idx="0">
            <a:schemeClr val="dk1"/>
          </a:effectRef>
          <a:fontRef idx="minor">
            <a:schemeClr val="lt1"/>
          </a:fontRef>
        </p:style>
      </p:pic>
      <p:pic>
        <p:nvPicPr>
          <p:cNvPr id="27" name="Imagem 26" descr="Tabela&#10;&#10;Descrição gerada automaticamente">
            <a:extLst>
              <a:ext uri="{FF2B5EF4-FFF2-40B4-BE49-F238E27FC236}">
                <a16:creationId xmlns:a16="http://schemas.microsoft.com/office/drawing/2014/main" id="{BB615718-A25A-BD5E-1D57-783AF029653D}"/>
              </a:ext>
            </a:extLst>
          </p:cNvPr>
          <p:cNvPicPr>
            <a:picLocks noChangeAspect="1"/>
          </p:cNvPicPr>
          <p:nvPr/>
        </p:nvPicPr>
        <p:blipFill>
          <a:blip r:embed="rId3"/>
          <a:stretch>
            <a:fillRect/>
          </a:stretch>
        </p:blipFill>
        <p:spPr>
          <a:xfrm>
            <a:off x="6096000" y="1979729"/>
            <a:ext cx="4860587" cy="3418090"/>
          </a:xfrm>
          <a:prstGeom prst="rect">
            <a:avLst/>
          </a:prstGeom>
        </p:spPr>
        <p:style>
          <a:lnRef idx="2">
            <a:schemeClr val="dk1">
              <a:shade val="15000"/>
            </a:schemeClr>
          </a:lnRef>
          <a:fillRef idx="1">
            <a:schemeClr val="dk1"/>
          </a:fillRef>
          <a:effectRef idx="0">
            <a:schemeClr val="dk1"/>
          </a:effectRef>
          <a:fontRef idx="minor">
            <a:schemeClr val="lt1"/>
          </a:fontRef>
        </p:style>
      </p:pic>
    </p:spTree>
    <p:extLst>
      <p:ext uri="{BB962C8B-B14F-4D97-AF65-F5344CB8AC3E}">
        <p14:creationId xmlns:p14="http://schemas.microsoft.com/office/powerpoint/2010/main" val="25459665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flipV="1">
            <a:off x="863131" y="3305175"/>
            <a:ext cx="5992798" cy="0"/>
          </a:xfrm>
          <a:prstGeom prst="line">
            <a:avLst/>
          </a:prstGeom>
          <a:ln w="28575" cap="rnd">
            <a:solidFill>
              <a:srgbClr val="B16639"/>
            </a:solidFill>
            <a:prstDash val="solid"/>
            <a:headEnd type="none" w="sm" len="sm"/>
            <a:tailEnd type="none" w="sm" len="sm"/>
          </a:ln>
        </p:spPr>
        <p:txBody>
          <a:bodyPr/>
          <a:lstStyle/>
          <a:p>
            <a:endParaRPr lang="en-US" sz="1688"/>
          </a:p>
        </p:txBody>
      </p:sp>
      <p:sp>
        <p:nvSpPr>
          <p:cNvPr id="3" name="AutoShape 3"/>
          <p:cNvSpPr/>
          <p:nvPr/>
        </p:nvSpPr>
        <p:spPr>
          <a:xfrm>
            <a:off x="2793869" y="1247398"/>
            <a:ext cx="822548" cy="1595063"/>
          </a:xfrm>
          <a:prstGeom prst="line">
            <a:avLst/>
          </a:prstGeom>
          <a:ln w="28575" cap="rnd">
            <a:solidFill>
              <a:srgbClr val="B16639"/>
            </a:solidFill>
            <a:prstDash val="solid"/>
            <a:headEnd type="none" w="sm" len="sm"/>
            <a:tailEnd type="none" w="sm" len="sm"/>
          </a:ln>
        </p:spPr>
        <p:txBody>
          <a:bodyPr/>
          <a:lstStyle/>
          <a:p>
            <a:endParaRPr lang="en-US" sz="1688"/>
          </a:p>
        </p:txBody>
      </p:sp>
      <p:sp>
        <p:nvSpPr>
          <p:cNvPr id="4" name="AutoShape 4"/>
          <p:cNvSpPr/>
          <p:nvPr/>
        </p:nvSpPr>
        <p:spPr>
          <a:xfrm flipV="1">
            <a:off x="2604152" y="3803356"/>
            <a:ext cx="826026" cy="1593265"/>
          </a:xfrm>
          <a:prstGeom prst="line">
            <a:avLst/>
          </a:prstGeom>
          <a:ln w="28575" cap="rnd">
            <a:solidFill>
              <a:srgbClr val="B16639"/>
            </a:solidFill>
            <a:prstDash val="solid"/>
            <a:headEnd type="none" w="sm" len="sm"/>
            <a:tailEnd type="none" w="sm" len="sm"/>
          </a:ln>
        </p:spPr>
        <p:txBody>
          <a:bodyPr/>
          <a:lstStyle/>
          <a:p>
            <a:endParaRPr lang="en-US" sz="1688"/>
          </a:p>
        </p:txBody>
      </p:sp>
      <p:sp>
        <p:nvSpPr>
          <p:cNvPr id="5" name="AutoShape 5"/>
          <p:cNvSpPr/>
          <p:nvPr/>
        </p:nvSpPr>
        <p:spPr>
          <a:xfrm>
            <a:off x="5898645" y="1275557"/>
            <a:ext cx="822548" cy="1595063"/>
          </a:xfrm>
          <a:prstGeom prst="line">
            <a:avLst/>
          </a:prstGeom>
          <a:ln w="28575" cap="rnd">
            <a:solidFill>
              <a:srgbClr val="B16639"/>
            </a:solidFill>
            <a:prstDash val="solid"/>
            <a:headEnd type="none" w="sm" len="sm"/>
            <a:tailEnd type="none" w="sm" len="sm"/>
          </a:ln>
        </p:spPr>
        <p:txBody>
          <a:bodyPr/>
          <a:lstStyle/>
          <a:p>
            <a:endParaRPr lang="en-US" sz="1688"/>
          </a:p>
        </p:txBody>
      </p:sp>
      <p:sp>
        <p:nvSpPr>
          <p:cNvPr id="6" name="AutoShape 6"/>
          <p:cNvSpPr/>
          <p:nvPr/>
        </p:nvSpPr>
        <p:spPr>
          <a:xfrm flipV="1">
            <a:off x="5749685" y="3846010"/>
            <a:ext cx="826026" cy="1593265"/>
          </a:xfrm>
          <a:prstGeom prst="line">
            <a:avLst/>
          </a:prstGeom>
          <a:ln w="28575" cap="rnd">
            <a:solidFill>
              <a:srgbClr val="B16639"/>
            </a:solidFill>
            <a:prstDash val="solid"/>
            <a:headEnd type="none" w="sm" len="sm"/>
            <a:tailEnd type="none" w="sm" len="sm"/>
          </a:ln>
        </p:spPr>
        <p:txBody>
          <a:bodyPr/>
          <a:lstStyle/>
          <a:p>
            <a:endParaRPr lang="en-US" sz="1688"/>
          </a:p>
        </p:txBody>
      </p:sp>
      <p:sp>
        <p:nvSpPr>
          <p:cNvPr id="7" name="AutoShape 7"/>
          <p:cNvSpPr/>
          <p:nvPr/>
        </p:nvSpPr>
        <p:spPr>
          <a:xfrm>
            <a:off x="1087018" y="2842461"/>
            <a:ext cx="1615643" cy="0"/>
          </a:xfrm>
          <a:prstGeom prst="line">
            <a:avLst/>
          </a:prstGeom>
          <a:ln w="19050" cap="rnd">
            <a:solidFill>
              <a:srgbClr val="DDD2BC"/>
            </a:solidFill>
            <a:prstDash val="solid"/>
            <a:headEnd type="none" w="sm" len="sm"/>
            <a:tailEnd type="none" w="sm" len="sm"/>
          </a:ln>
        </p:spPr>
        <p:txBody>
          <a:bodyPr/>
          <a:lstStyle/>
          <a:p>
            <a:endParaRPr lang="en-US" sz="1688"/>
          </a:p>
        </p:txBody>
      </p:sp>
      <p:sp>
        <p:nvSpPr>
          <p:cNvPr id="8" name="AutoShape 8"/>
          <p:cNvSpPr/>
          <p:nvPr/>
        </p:nvSpPr>
        <p:spPr>
          <a:xfrm>
            <a:off x="1013028" y="5134435"/>
            <a:ext cx="1155883" cy="0"/>
          </a:xfrm>
          <a:prstGeom prst="line">
            <a:avLst/>
          </a:prstGeom>
          <a:ln w="19050" cap="rnd">
            <a:solidFill>
              <a:srgbClr val="DDD2BC"/>
            </a:solidFill>
            <a:prstDash val="solid"/>
            <a:headEnd type="none" w="sm" len="sm"/>
            <a:tailEnd type="none" w="sm" len="sm"/>
          </a:ln>
        </p:spPr>
        <p:txBody>
          <a:bodyPr/>
          <a:lstStyle/>
          <a:p>
            <a:endParaRPr lang="en-US" sz="1688"/>
          </a:p>
        </p:txBody>
      </p:sp>
      <p:sp>
        <p:nvSpPr>
          <p:cNvPr id="9" name="AutoShape 9"/>
          <p:cNvSpPr/>
          <p:nvPr/>
        </p:nvSpPr>
        <p:spPr>
          <a:xfrm>
            <a:off x="1171086" y="2022825"/>
            <a:ext cx="1298853" cy="0"/>
          </a:xfrm>
          <a:prstGeom prst="line">
            <a:avLst/>
          </a:prstGeom>
          <a:ln w="19050" cap="rnd">
            <a:solidFill>
              <a:srgbClr val="DDD2BC"/>
            </a:solidFill>
            <a:prstDash val="solid"/>
            <a:headEnd type="none" w="sm" len="sm"/>
            <a:tailEnd type="none" w="sm" len="sm"/>
          </a:ln>
        </p:spPr>
        <p:txBody>
          <a:bodyPr/>
          <a:lstStyle/>
          <a:p>
            <a:endParaRPr lang="en-US" sz="1688"/>
          </a:p>
        </p:txBody>
      </p:sp>
      <p:sp>
        <p:nvSpPr>
          <p:cNvPr id="10" name="AutoShape 10"/>
          <p:cNvSpPr/>
          <p:nvPr/>
        </p:nvSpPr>
        <p:spPr>
          <a:xfrm>
            <a:off x="1013028" y="4308016"/>
            <a:ext cx="1522951" cy="0"/>
          </a:xfrm>
          <a:prstGeom prst="line">
            <a:avLst/>
          </a:prstGeom>
          <a:ln w="19050" cap="rnd">
            <a:solidFill>
              <a:srgbClr val="DDD2BC"/>
            </a:solidFill>
            <a:prstDash val="solid"/>
            <a:headEnd type="none" w="sm" len="sm"/>
            <a:tailEnd type="none" w="sm" len="sm"/>
          </a:ln>
        </p:spPr>
        <p:txBody>
          <a:bodyPr/>
          <a:lstStyle/>
          <a:p>
            <a:endParaRPr lang="en-US" sz="1688"/>
          </a:p>
        </p:txBody>
      </p:sp>
      <p:sp>
        <p:nvSpPr>
          <p:cNvPr id="11" name="AutoShape 11"/>
          <p:cNvSpPr/>
          <p:nvPr/>
        </p:nvSpPr>
        <p:spPr>
          <a:xfrm>
            <a:off x="4107693" y="2196748"/>
            <a:ext cx="1615643" cy="0"/>
          </a:xfrm>
          <a:prstGeom prst="line">
            <a:avLst/>
          </a:prstGeom>
          <a:ln w="19050" cap="rnd">
            <a:solidFill>
              <a:srgbClr val="DDD2BC"/>
            </a:solidFill>
            <a:prstDash val="solid"/>
            <a:headEnd type="none" w="sm" len="sm"/>
            <a:tailEnd type="none" w="sm" len="sm"/>
          </a:ln>
        </p:spPr>
        <p:txBody>
          <a:bodyPr/>
          <a:lstStyle/>
          <a:p>
            <a:endParaRPr lang="en-US" sz="1688"/>
          </a:p>
        </p:txBody>
      </p:sp>
      <p:sp>
        <p:nvSpPr>
          <p:cNvPr id="12" name="AutoShape 12"/>
          <p:cNvSpPr/>
          <p:nvPr/>
        </p:nvSpPr>
        <p:spPr>
          <a:xfrm>
            <a:off x="4206059" y="4323242"/>
            <a:ext cx="1155883" cy="0"/>
          </a:xfrm>
          <a:prstGeom prst="line">
            <a:avLst/>
          </a:prstGeom>
          <a:ln w="19050" cap="rnd">
            <a:solidFill>
              <a:srgbClr val="DDD2BC"/>
            </a:solidFill>
            <a:prstDash val="solid"/>
            <a:headEnd type="none" w="sm" len="sm"/>
            <a:tailEnd type="none" w="sm" len="sm"/>
          </a:ln>
        </p:spPr>
        <p:txBody>
          <a:bodyPr/>
          <a:lstStyle/>
          <a:p>
            <a:endParaRPr lang="en-US" sz="1688"/>
          </a:p>
        </p:txBody>
      </p:sp>
      <p:sp>
        <p:nvSpPr>
          <p:cNvPr id="13" name="AutoShape 13"/>
          <p:cNvSpPr/>
          <p:nvPr/>
        </p:nvSpPr>
        <p:spPr>
          <a:xfrm>
            <a:off x="4117844" y="1493015"/>
            <a:ext cx="1298853" cy="0"/>
          </a:xfrm>
          <a:prstGeom prst="line">
            <a:avLst/>
          </a:prstGeom>
          <a:ln w="19050" cap="rnd">
            <a:solidFill>
              <a:srgbClr val="DDD2BC"/>
            </a:solidFill>
            <a:prstDash val="solid"/>
            <a:headEnd type="none" w="sm" len="sm"/>
            <a:tailEnd type="none" w="sm" len="sm"/>
          </a:ln>
        </p:spPr>
        <p:txBody>
          <a:bodyPr/>
          <a:lstStyle/>
          <a:p>
            <a:endParaRPr lang="en-US" sz="1688"/>
          </a:p>
        </p:txBody>
      </p:sp>
      <p:sp>
        <p:nvSpPr>
          <p:cNvPr id="15" name="TextBox 15"/>
          <p:cNvSpPr txBox="1"/>
          <p:nvPr/>
        </p:nvSpPr>
        <p:spPr>
          <a:xfrm>
            <a:off x="1087018" y="2182553"/>
            <a:ext cx="1703297" cy="416461"/>
          </a:xfrm>
          <a:prstGeom prst="rect">
            <a:avLst/>
          </a:prstGeom>
        </p:spPr>
        <p:txBody>
          <a:bodyPr wrap="square" lIns="0" tIns="0" rIns="0" bIns="0" rtlCol="0" anchor="t">
            <a:spAutoFit/>
          </a:bodyPr>
          <a:lstStyle/>
          <a:p>
            <a:pPr>
              <a:lnSpc>
                <a:spcPts val="1647"/>
              </a:lnSpc>
              <a:spcBef>
                <a:spcPct val="0"/>
              </a:spcBef>
            </a:pPr>
            <a:r>
              <a:rPr lang="en-US" sz="1599" spc="80" dirty="0">
                <a:solidFill>
                  <a:srgbClr val="FFFFFF"/>
                </a:solidFill>
                <a:latin typeface="Poppins"/>
              </a:rPr>
              <a:t>Late Measurements</a:t>
            </a:r>
          </a:p>
        </p:txBody>
      </p:sp>
      <p:sp>
        <p:nvSpPr>
          <p:cNvPr id="16" name="TextBox 16"/>
          <p:cNvSpPr txBox="1"/>
          <p:nvPr/>
        </p:nvSpPr>
        <p:spPr>
          <a:xfrm>
            <a:off x="1013028" y="4450891"/>
            <a:ext cx="1160190" cy="621645"/>
          </a:xfrm>
          <a:prstGeom prst="rect">
            <a:avLst/>
          </a:prstGeom>
        </p:spPr>
        <p:txBody>
          <a:bodyPr lIns="0" tIns="0" rIns="0" bIns="0" rtlCol="0" anchor="t">
            <a:spAutoFit/>
          </a:bodyPr>
          <a:lstStyle/>
          <a:p>
            <a:pPr algn="just">
              <a:lnSpc>
                <a:spcPts val="1647"/>
              </a:lnSpc>
              <a:spcBef>
                <a:spcPct val="0"/>
              </a:spcBef>
            </a:pPr>
            <a:r>
              <a:rPr lang="en-US" sz="1599" spc="80" dirty="0">
                <a:solidFill>
                  <a:srgbClr val="FFFFFF"/>
                </a:solidFill>
                <a:latin typeface="Poppins"/>
              </a:rPr>
              <a:t>Work-Station Position </a:t>
            </a:r>
          </a:p>
        </p:txBody>
      </p:sp>
      <p:sp>
        <p:nvSpPr>
          <p:cNvPr id="17" name="TextBox 17"/>
          <p:cNvSpPr txBox="1"/>
          <p:nvPr/>
        </p:nvSpPr>
        <p:spPr>
          <a:xfrm>
            <a:off x="1133239" y="1430671"/>
            <a:ext cx="1374548" cy="416461"/>
          </a:xfrm>
          <a:prstGeom prst="rect">
            <a:avLst/>
          </a:prstGeom>
        </p:spPr>
        <p:txBody>
          <a:bodyPr lIns="0" tIns="0" rIns="0" bIns="0" rtlCol="0" anchor="t">
            <a:spAutoFit/>
          </a:bodyPr>
          <a:lstStyle/>
          <a:p>
            <a:pPr>
              <a:lnSpc>
                <a:spcPts val="1647"/>
              </a:lnSpc>
              <a:spcBef>
                <a:spcPct val="0"/>
              </a:spcBef>
            </a:pPr>
            <a:r>
              <a:rPr lang="en-US" sz="1599" spc="80" dirty="0">
                <a:solidFill>
                  <a:srgbClr val="FFFFFF"/>
                </a:solidFill>
                <a:latin typeface="Poppins"/>
              </a:rPr>
              <a:t>Few Calibrations</a:t>
            </a:r>
          </a:p>
        </p:txBody>
      </p:sp>
      <p:sp>
        <p:nvSpPr>
          <p:cNvPr id="18" name="TextBox 18"/>
          <p:cNvSpPr txBox="1"/>
          <p:nvPr/>
        </p:nvSpPr>
        <p:spPr>
          <a:xfrm>
            <a:off x="1013028" y="3727452"/>
            <a:ext cx="1522951" cy="416461"/>
          </a:xfrm>
          <a:prstGeom prst="rect">
            <a:avLst/>
          </a:prstGeom>
        </p:spPr>
        <p:txBody>
          <a:bodyPr lIns="0" tIns="0" rIns="0" bIns="0" rtlCol="0" anchor="t">
            <a:spAutoFit/>
          </a:bodyPr>
          <a:lstStyle/>
          <a:p>
            <a:pPr>
              <a:lnSpc>
                <a:spcPts val="1647"/>
              </a:lnSpc>
              <a:spcBef>
                <a:spcPct val="0"/>
              </a:spcBef>
            </a:pPr>
            <a:r>
              <a:rPr lang="en-US" sz="1599" spc="80">
                <a:solidFill>
                  <a:srgbClr val="FFFFFF"/>
                </a:solidFill>
                <a:latin typeface="Poppins"/>
              </a:rPr>
              <a:t>Noisy Ambient</a:t>
            </a:r>
          </a:p>
        </p:txBody>
      </p:sp>
      <p:sp>
        <p:nvSpPr>
          <p:cNvPr id="19" name="TextBox 19"/>
          <p:cNvSpPr txBox="1"/>
          <p:nvPr/>
        </p:nvSpPr>
        <p:spPr>
          <a:xfrm>
            <a:off x="4107693" y="1626961"/>
            <a:ext cx="1619949" cy="416461"/>
          </a:xfrm>
          <a:prstGeom prst="rect">
            <a:avLst/>
          </a:prstGeom>
        </p:spPr>
        <p:txBody>
          <a:bodyPr lIns="0" tIns="0" rIns="0" bIns="0" rtlCol="0" anchor="t">
            <a:spAutoFit/>
          </a:bodyPr>
          <a:lstStyle/>
          <a:p>
            <a:pPr>
              <a:lnSpc>
                <a:spcPts val="1647"/>
              </a:lnSpc>
              <a:spcBef>
                <a:spcPct val="0"/>
              </a:spcBef>
            </a:pPr>
            <a:r>
              <a:rPr lang="en-US" sz="1599" spc="80">
                <a:solidFill>
                  <a:srgbClr val="FFFFFF"/>
                </a:solidFill>
                <a:latin typeface="Poppins"/>
              </a:rPr>
              <a:t>Knowledge of the Policy</a:t>
            </a:r>
          </a:p>
        </p:txBody>
      </p:sp>
      <p:sp>
        <p:nvSpPr>
          <p:cNvPr id="20" name="TextBox 20"/>
          <p:cNvSpPr txBox="1"/>
          <p:nvPr/>
        </p:nvSpPr>
        <p:spPr>
          <a:xfrm>
            <a:off x="4206059" y="3783190"/>
            <a:ext cx="1298853" cy="416461"/>
          </a:xfrm>
          <a:prstGeom prst="rect">
            <a:avLst/>
          </a:prstGeom>
        </p:spPr>
        <p:txBody>
          <a:bodyPr lIns="0" tIns="0" rIns="0" bIns="0" rtlCol="0" anchor="t">
            <a:spAutoFit/>
          </a:bodyPr>
          <a:lstStyle/>
          <a:p>
            <a:pPr>
              <a:lnSpc>
                <a:spcPts val="1647"/>
              </a:lnSpc>
              <a:spcBef>
                <a:spcPct val="0"/>
              </a:spcBef>
            </a:pPr>
            <a:r>
              <a:rPr lang="en-US" sz="1599" spc="80" dirty="0">
                <a:solidFill>
                  <a:srgbClr val="FFFFFF"/>
                </a:solidFill>
                <a:latin typeface="Poppins"/>
              </a:rPr>
              <a:t>Tooling Issue</a:t>
            </a:r>
          </a:p>
        </p:txBody>
      </p:sp>
      <p:sp>
        <p:nvSpPr>
          <p:cNvPr id="21" name="TextBox 21"/>
          <p:cNvSpPr txBox="1"/>
          <p:nvPr/>
        </p:nvSpPr>
        <p:spPr>
          <a:xfrm>
            <a:off x="4117844" y="1123202"/>
            <a:ext cx="1298853" cy="211276"/>
          </a:xfrm>
          <a:prstGeom prst="rect">
            <a:avLst/>
          </a:prstGeom>
        </p:spPr>
        <p:txBody>
          <a:bodyPr lIns="0" tIns="0" rIns="0" bIns="0" rtlCol="0" anchor="t">
            <a:spAutoFit/>
          </a:bodyPr>
          <a:lstStyle/>
          <a:p>
            <a:pPr>
              <a:lnSpc>
                <a:spcPts val="1647"/>
              </a:lnSpc>
              <a:spcBef>
                <a:spcPct val="0"/>
              </a:spcBef>
            </a:pPr>
            <a:r>
              <a:rPr lang="en-US" sz="1599" spc="80">
                <a:solidFill>
                  <a:srgbClr val="FFFFFF"/>
                </a:solidFill>
                <a:latin typeface="Poppins"/>
              </a:rPr>
              <a:t>Motivation</a:t>
            </a:r>
          </a:p>
        </p:txBody>
      </p:sp>
      <p:grpSp>
        <p:nvGrpSpPr>
          <p:cNvPr id="23" name="Group 23"/>
          <p:cNvGrpSpPr/>
          <p:nvPr/>
        </p:nvGrpSpPr>
        <p:grpSpPr>
          <a:xfrm>
            <a:off x="755499" y="599061"/>
            <a:ext cx="2316113" cy="552901"/>
            <a:chOff x="0" y="0"/>
            <a:chExt cx="16066564" cy="3835400"/>
          </a:xfrm>
        </p:grpSpPr>
        <p:sp>
          <p:nvSpPr>
            <p:cNvPr id="24" name="Freeform 24"/>
            <p:cNvSpPr/>
            <p:nvPr/>
          </p:nvSpPr>
          <p:spPr>
            <a:xfrm>
              <a:off x="-12700" y="-12700"/>
              <a:ext cx="16091965" cy="3860800"/>
            </a:xfrm>
            <a:custGeom>
              <a:avLst/>
              <a:gdLst/>
              <a:ahLst/>
              <a:cxnLst/>
              <a:rect l="l" t="t" r="r" b="b"/>
              <a:pathLst>
                <a:path w="16091965" h="3860800">
                  <a:moveTo>
                    <a:pt x="15229635" y="0"/>
                  </a:moveTo>
                  <a:lnTo>
                    <a:pt x="862330" y="0"/>
                  </a:lnTo>
                  <a:cubicBezTo>
                    <a:pt x="389890" y="0"/>
                    <a:pt x="0" y="389890"/>
                    <a:pt x="0" y="862330"/>
                  </a:cubicBezTo>
                  <a:lnTo>
                    <a:pt x="0" y="2998470"/>
                  </a:lnTo>
                  <a:cubicBezTo>
                    <a:pt x="0" y="3470910"/>
                    <a:pt x="389890" y="3860800"/>
                    <a:pt x="862330" y="3860800"/>
                  </a:cubicBezTo>
                  <a:lnTo>
                    <a:pt x="15229635" y="3860800"/>
                  </a:lnTo>
                  <a:cubicBezTo>
                    <a:pt x="15702074" y="3860800"/>
                    <a:pt x="16091965" y="3470910"/>
                    <a:pt x="16091965" y="2998470"/>
                  </a:cubicBezTo>
                  <a:lnTo>
                    <a:pt x="16091965" y="862330"/>
                  </a:lnTo>
                  <a:cubicBezTo>
                    <a:pt x="16091964" y="389890"/>
                    <a:pt x="15702074" y="0"/>
                    <a:pt x="15229635" y="0"/>
                  </a:cubicBezTo>
                  <a:close/>
                  <a:moveTo>
                    <a:pt x="15901464" y="927100"/>
                  </a:moveTo>
                  <a:lnTo>
                    <a:pt x="15901464" y="2998470"/>
                  </a:lnTo>
                  <a:cubicBezTo>
                    <a:pt x="15901464" y="3365500"/>
                    <a:pt x="15596664" y="3670300"/>
                    <a:pt x="15229635" y="3670300"/>
                  </a:cubicBezTo>
                  <a:lnTo>
                    <a:pt x="862330" y="3670300"/>
                  </a:lnTo>
                  <a:cubicBezTo>
                    <a:pt x="495300" y="3670300"/>
                    <a:pt x="190500" y="3365500"/>
                    <a:pt x="190500" y="2998470"/>
                  </a:cubicBezTo>
                  <a:lnTo>
                    <a:pt x="190500" y="862330"/>
                  </a:lnTo>
                  <a:cubicBezTo>
                    <a:pt x="190500" y="495300"/>
                    <a:pt x="495300" y="190500"/>
                    <a:pt x="862330" y="190500"/>
                  </a:cubicBezTo>
                  <a:lnTo>
                    <a:pt x="15229635" y="190500"/>
                  </a:lnTo>
                  <a:cubicBezTo>
                    <a:pt x="15596664" y="190500"/>
                    <a:pt x="15901464" y="495300"/>
                    <a:pt x="15901464" y="862330"/>
                  </a:cubicBezTo>
                  <a:lnTo>
                    <a:pt x="15901464" y="927100"/>
                  </a:lnTo>
                  <a:close/>
                </a:path>
              </a:pathLst>
            </a:custGeom>
            <a:solidFill>
              <a:srgbClr val="B16639"/>
            </a:solidFill>
          </p:spPr>
          <p:txBody>
            <a:bodyPr/>
            <a:lstStyle/>
            <a:p>
              <a:endParaRPr lang="en-US" sz="1688"/>
            </a:p>
          </p:txBody>
        </p:sp>
      </p:grpSp>
      <p:sp>
        <p:nvSpPr>
          <p:cNvPr id="25" name="TextBox 25"/>
          <p:cNvSpPr txBox="1"/>
          <p:nvPr/>
        </p:nvSpPr>
        <p:spPr>
          <a:xfrm>
            <a:off x="1100957" y="685334"/>
            <a:ext cx="1625196" cy="304058"/>
          </a:xfrm>
          <a:prstGeom prst="rect">
            <a:avLst/>
          </a:prstGeom>
        </p:spPr>
        <p:txBody>
          <a:bodyPr lIns="0" tIns="0" rIns="0" bIns="0" rtlCol="0" anchor="t">
            <a:spAutoFit/>
          </a:bodyPr>
          <a:lstStyle/>
          <a:p>
            <a:pPr algn="ctr">
              <a:lnSpc>
                <a:spcPts val="2588"/>
              </a:lnSpc>
            </a:pPr>
            <a:r>
              <a:rPr lang="en-US" sz="1849">
                <a:solidFill>
                  <a:srgbClr val="FFFFFF"/>
                </a:solidFill>
                <a:latin typeface="Arsenal Bold"/>
              </a:rPr>
              <a:t>Measurement</a:t>
            </a:r>
          </a:p>
        </p:txBody>
      </p:sp>
      <p:grpSp>
        <p:nvGrpSpPr>
          <p:cNvPr id="26" name="Group 26"/>
          <p:cNvGrpSpPr/>
          <p:nvPr/>
        </p:nvGrpSpPr>
        <p:grpSpPr>
          <a:xfrm>
            <a:off x="3570627" y="298671"/>
            <a:ext cx="2316113" cy="552901"/>
            <a:chOff x="0" y="0"/>
            <a:chExt cx="16066564" cy="3835400"/>
          </a:xfrm>
        </p:grpSpPr>
        <p:sp>
          <p:nvSpPr>
            <p:cNvPr id="27" name="Freeform 27"/>
            <p:cNvSpPr/>
            <p:nvPr/>
          </p:nvSpPr>
          <p:spPr>
            <a:xfrm>
              <a:off x="-12700" y="-12700"/>
              <a:ext cx="16091965" cy="3860800"/>
            </a:xfrm>
            <a:custGeom>
              <a:avLst/>
              <a:gdLst/>
              <a:ahLst/>
              <a:cxnLst/>
              <a:rect l="l" t="t" r="r" b="b"/>
              <a:pathLst>
                <a:path w="16091965" h="3860800">
                  <a:moveTo>
                    <a:pt x="15229635" y="0"/>
                  </a:moveTo>
                  <a:lnTo>
                    <a:pt x="862330" y="0"/>
                  </a:lnTo>
                  <a:cubicBezTo>
                    <a:pt x="389890" y="0"/>
                    <a:pt x="0" y="389890"/>
                    <a:pt x="0" y="862330"/>
                  </a:cubicBezTo>
                  <a:lnTo>
                    <a:pt x="0" y="2998470"/>
                  </a:lnTo>
                  <a:cubicBezTo>
                    <a:pt x="0" y="3470910"/>
                    <a:pt x="389890" y="3860800"/>
                    <a:pt x="862330" y="3860800"/>
                  </a:cubicBezTo>
                  <a:lnTo>
                    <a:pt x="15229635" y="3860800"/>
                  </a:lnTo>
                  <a:cubicBezTo>
                    <a:pt x="15702074" y="3860800"/>
                    <a:pt x="16091965" y="3470910"/>
                    <a:pt x="16091965" y="2998470"/>
                  </a:cubicBezTo>
                  <a:lnTo>
                    <a:pt x="16091965" y="862330"/>
                  </a:lnTo>
                  <a:cubicBezTo>
                    <a:pt x="16091964" y="389890"/>
                    <a:pt x="15702074" y="0"/>
                    <a:pt x="15229635" y="0"/>
                  </a:cubicBezTo>
                  <a:close/>
                  <a:moveTo>
                    <a:pt x="15901464" y="927100"/>
                  </a:moveTo>
                  <a:lnTo>
                    <a:pt x="15901464" y="2998470"/>
                  </a:lnTo>
                  <a:cubicBezTo>
                    <a:pt x="15901464" y="3365500"/>
                    <a:pt x="15596664" y="3670300"/>
                    <a:pt x="15229635" y="3670300"/>
                  </a:cubicBezTo>
                  <a:lnTo>
                    <a:pt x="862330" y="3670300"/>
                  </a:lnTo>
                  <a:cubicBezTo>
                    <a:pt x="495300" y="3670300"/>
                    <a:pt x="190500" y="3365500"/>
                    <a:pt x="190500" y="2998470"/>
                  </a:cubicBezTo>
                  <a:lnTo>
                    <a:pt x="190500" y="862330"/>
                  </a:lnTo>
                  <a:cubicBezTo>
                    <a:pt x="190500" y="495300"/>
                    <a:pt x="495300" y="190500"/>
                    <a:pt x="862330" y="190500"/>
                  </a:cubicBezTo>
                  <a:lnTo>
                    <a:pt x="15229635" y="190500"/>
                  </a:lnTo>
                  <a:cubicBezTo>
                    <a:pt x="15596664" y="190500"/>
                    <a:pt x="15901464" y="495300"/>
                    <a:pt x="15901464" y="862330"/>
                  </a:cubicBezTo>
                  <a:lnTo>
                    <a:pt x="15901464" y="927100"/>
                  </a:lnTo>
                  <a:close/>
                </a:path>
              </a:pathLst>
            </a:custGeom>
            <a:solidFill>
              <a:srgbClr val="B16639"/>
            </a:solidFill>
          </p:spPr>
          <p:txBody>
            <a:bodyPr/>
            <a:lstStyle/>
            <a:p>
              <a:endParaRPr lang="en-US" sz="1688"/>
            </a:p>
          </p:txBody>
        </p:sp>
      </p:grpSp>
      <p:sp>
        <p:nvSpPr>
          <p:cNvPr id="28" name="TextBox 28"/>
          <p:cNvSpPr txBox="1"/>
          <p:nvPr/>
        </p:nvSpPr>
        <p:spPr>
          <a:xfrm>
            <a:off x="3913632" y="384945"/>
            <a:ext cx="1630101" cy="304058"/>
          </a:xfrm>
          <a:prstGeom prst="rect">
            <a:avLst/>
          </a:prstGeom>
        </p:spPr>
        <p:txBody>
          <a:bodyPr lIns="0" tIns="0" rIns="0" bIns="0" rtlCol="0" anchor="t">
            <a:spAutoFit/>
          </a:bodyPr>
          <a:lstStyle/>
          <a:p>
            <a:pPr algn="ctr">
              <a:lnSpc>
                <a:spcPts val="2588"/>
              </a:lnSpc>
            </a:pPr>
            <a:r>
              <a:rPr lang="en-US" sz="1849">
                <a:solidFill>
                  <a:srgbClr val="FFFFFF"/>
                </a:solidFill>
                <a:latin typeface="Arsenal Bold"/>
              </a:rPr>
              <a:t>Personnel</a:t>
            </a:r>
          </a:p>
        </p:txBody>
      </p:sp>
      <p:grpSp>
        <p:nvGrpSpPr>
          <p:cNvPr id="29" name="Group 29"/>
          <p:cNvGrpSpPr/>
          <p:nvPr/>
        </p:nvGrpSpPr>
        <p:grpSpPr>
          <a:xfrm>
            <a:off x="755499" y="5501012"/>
            <a:ext cx="2316113" cy="552901"/>
            <a:chOff x="0" y="0"/>
            <a:chExt cx="16066564" cy="3835400"/>
          </a:xfrm>
        </p:grpSpPr>
        <p:sp>
          <p:nvSpPr>
            <p:cNvPr id="30" name="Freeform 30"/>
            <p:cNvSpPr/>
            <p:nvPr/>
          </p:nvSpPr>
          <p:spPr>
            <a:xfrm>
              <a:off x="-12700" y="-12700"/>
              <a:ext cx="16091965" cy="3860800"/>
            </a:xfrm>
            <a:custGeom>
              <a:avLst/>
              <a:gdLst/>
              <a:ahLst/>
              <a:cxnLst/>
              <a:rect l="l" t="t" r="r" b="b"/>
              <a:pathLst>
                <a:path w="16091965" h="3860800">
                  <a:moveTo>
                    <a:pt x="15229635" y="0"/>
                  </a:moveTo>
                  <a:lnTo>
                    <a:pt x="862330" y="0"/>
                  </a:lnTo>
                  <a:cubicBezTo>
                    <a:pt x="389890" y="0"/>
                    <a:pt x="0" y="389890"/>
                    <a:pt x="0" y="862330"/>
                  </a:cubicBezTo>
                  <a:lnTo>
                    <a:pt x="0" y="2998470"/>
                  </a:lnTo>
                  <a:cubicBezTo>
                    <a:pt x="0" y="3470910"/>
                    <a:pt x="389890" y="3860800"/>
                    <a:pt x="862330" y="3860800"/>
                  </a:cubicBezTo>
                  <a:lnTo>
                    <a:pt x="15229635" y="3860800"/>
                  </a:lnTo>
                  <a:cubicBezTo>
                    <a:pt x="15702074" y="3860800"/>
                    <a:pt x="16091965" y="3470910"/>
                    <a:pt x="16091965" y="2998470"/>
                  </a:cubicBezTo>
                  <a:lnTo>
                    <a:pt x="16091965" y="862330"/>
                  </a:lnTo>
                  <a:cubicBezTo>
                    <a:pt x="16091964" y="389890"/>
                    <a:pt x="15702074" y="0"/>
                    <a:pt x="15229635" y="0"/>
                  </a:cubicBezTo>
                  <a:close/>
                  <a:moveTo>
                    <a:pt x="15901464" y="927100"/>
                  </a:moveTo>
                  <a:lnTo>
                    <a:pt x="15901464" y="2998470"/>
                  </a:lnTo>
                  <a:cubicBezTo>
                    <a:pt x="15901464" y="3365500"/>
                    <a:pt x="15596664" y="3670300"/>
                    <a:pt x="15229635" y="3670300"/>
                  </a:cubicBezTo>
                  <a:lnTo>
                    <a:pt x="862330" y="3670300"/>
                  </a:lnTo>
                  <a:cubicBezTo>
                    <a:pt x="495300" y="3670300"/>
                    <a:pt x="190500" y="3365500"/>
                    <a:pt x="190500" y="2998470"/>
                  </a:cubicBezTo>
                  <a:lnTo>
                    <a:pt x="190500" y="862330"/>
                  </a:lnTo>
                  <a:cubicBezTo>
                    <a:pt x="190500" y="495300"/>
                    <a:pt x="495300" y="190500"/>
                    <a:pt x="862330" y="190500"/>
                  </a:cubicBezTo>
                  <a:lnTo>
                    <a:pt x="15229635" y="190500"/>
                  </a:lnTo>
                  <a:cubicBezTo>
                    <a:pt x="15596664" y="190500"/>
                    <a:pt x="15901464" y="495300"/>
                    <a:pt x="15901464" y="862330"/>
                  </a:cubicBezTo>
                  <a:lnTo>
                    <a:pt x="15901464" y="927100"/>
                  </a:lnTo>
                  <a:close/>
                </a:path>
              </a:pathLst>
            </a:custGeom>
            <a:solidFill>
              <a:srgbClr val="B16639"/>
            </a:solidFill>
          </p:spPr>
          <p:txBody>
            <a:bodyPr/>
            <a:lstStyle/>
            <a:p>
              <a:endParaRPr lang="en-US" sz="1688"/>
            </a:p>
          </p:txBody>
        </p:sp>
      </p:grpSp>
      <p:sp>
        <p:nvSpPr>
          <p:cNvPr id="31" name="TextBox 31"/>
          <p:cNvSpPr txBox="1"/>
          <p:nvPr/>
        </p:nvSpPr>
        <p:spPr>
          <a:xfrm>
            <a:off x="1100957" y="5582320"/>
            <a:ext cx="1625196" cy="304058"/>
          </a:xfrm>
          <a:prstGeom prst="rect">
            <a:avLst/>
          </a:prstGeom>
        </p:spPr>
        <p:txBody>
          <a:bodyPr lIns="0" tIns="0" rIns="0" bIns="0" rtlCol="0" anchor="t">
            <a:spAutoFit/>
          </a:bodyPr>
          <a:lstStyle/>
          <a:p>
            <a:pPr algn="ctr">
              <a:lnSpc>
                <a:spcPts val="2588"/>
              </a:lnSpc>
            </a:pPr>
            <a:r>
              <a:rPr lang="en-US" sz="1849">
                <a:solidFill>
                  <a:srgbClr val="FFFFFF"/>
                </a:solidFill>
                <a:latin typeface="Arsenal Bold"/>
              </a:rPr>
              <a:t>Environment</a:t>
            </a:r>
          </a:p>
        </p:txBody>
      </p:sp>
      <p:grpSp>
        <p:nvGrpSpPr>
          <p:cNvPr id="32" name="Group 32"/>
          <p:cNvGrpSpPr/>
          <p:nvPr/>
        </p:nvGrpSpPr>
        <p:grpSpPr>
          <a:xfrm>
            <a:off x="3433572" y="5492351"/>
            <a:ext cx="2316113" cy="552901"/>
            <a:chOff x="0" y="0"/>
            <a:chExt cx="16066564" cy="3835400"/>
          </a:xfrm>
        </p:grpSpPr>
        <p:sp>
          <p:nvSpPr>
            <p:cNvPr id="33" name="Freeform 33"/>
            <p:cNvSpPr/>
            <p:nvPr/>
          </p:nvSpPr>
          <p:spPr>
            <a:xfrm>
              <a:off x="-12700" y="-12700"/>
              <a:ext cx="16091965" cy="3860800"/>
            </a:xfrm>
            <a:custGeom>
              <a:avLst/>
              <a:gdLst/>
              <a:ahLst/>
              <a:cxnLst/>
              <a:rect l="l" t="t" r="r" b="b"/>
              <a:pathLst>
                <a:path w="16091965" h="3860800">
                  <a:moveTo>
                    <a:pt x="15229635" y="0"/>
                  </a:moveTo>
                  <a:lnTo>
                    <a:pt x="862330" y="0"/>
                  </a:lnTo>
                  <a:cubicBezTo>
                    <a:pt x="389890" y="0"/>
                    <a:pt x="0" y="389890"/>
                    <a:pt x="0" y="862330"/>
                  </a:cubicBezTo>
                  <a:lnTo>
                    <a:pt x="0" y="2998470"/>
                  </a:lnTo>
                  <a:cubicBezTo>
                    <a:pt x="0" y="3470910"/>
                    <a:pt x="389890" y="3860800"/>
                    <a:pt x="862330" y="3860800"/>
                  </a:cubicBezTo>
                  <a:lnTo>
                    <a:pt x="15229635" y="3860800"/>
                  </a:lnTo>
                  <a:cubicBezTo>
                    <a:pt x="15702074" y="3860800"/>
                    <a:pt x="16091965" y="3470910"/>
                    <a:pt x="16091965" y="2998470"/>
                  </a:cubicBezTo>
                  <a:lnTo>
                    <a:pt x="16091965" y="862330"/>
                  </a:lnTo>
                  <a:cubicBezTo>
                    <a:pt x="16091964" y="389890"/>
                    <a:pt x="15702074" y="0"/>
                    <a:pt x="15229635" y="0"/>
                  </a:cubicBezTo>
                  <a:close/>
                  <a:moveTo>
                    <a:pt x="15901464" y="927100"/>
                  </a:moveTo>
                  <a:lnTo>
                    <a:pt x="15901464" y="2998470"/>
                  </a:lnTo>
                  <a:cubicBezTo>
                    <a:pt x="15901464" y="3365500"/>
                    <a:pt x="15596664" y="3670300"/>
                    <a:pt x="15229635" y="3670300"/>
                  </a:cubicBezTo>
                  <a:lnTo>
                    <a:pt x="862330" y="3670300"/>
                  </a:lnTo>
                  <a:cubicBezTo>
                    <a:pt x="495300" y="3670300"/>
                    <a:pt x="190500" y="3365500"/>
                    <a:pt x="190500" y="2998470"/>
                  </a:cubicBezTo>
                  <a:lnTo>
                    <a:pt x="190500" y="862330"/>
                  </a:lnTo>
                  <a:cubicBezTo>
                    <a:pt x="190500" y="495300"/>
                    <a:pt x="495300" y="190500"/>
                    <a:pt x="862330" y="190500"/>
                  </a:cubicBezTo>
                  <a:lnTo>
                    <a:pt x="15229635" y="190500"/>
                  </a:lnTo>
                  <a:cubicBezTo>
                    <a:pt x="15596664" y="190500"/>
                    <a:pt x="15901464" y="495300"/>
                    <a:pt x="15901464" y="862330"/>
                  </a:cubicBezTo>
                  <a:lnTo>
                    <a:pt x="15901464" y="927100"/>
                  </a:lnTo>
                  <a:close/>
                </a:path>
              </a:pathLst>
            </a:custGeom>
            <a:solidFill>
              <a:srgbClr val="B16639"/>
            </a:solidFill>
          </p:spPr>
          <p:txBody>
            <a:bodyPr/>
            <a:lstStyle/>
            <a:p>
              <a:endParaRPr lang="en-US" sz="1688"/>
            </a:p>
          </p:txBody>
        </p:sp>
      </p:grpSp>
      <p:sp>
        <p:nvSpPr>
          <p:cNvPr id="34" name="TextBox 34"/>
          <p:cNvSpPr txBox="1"/>
          <p:nvPr/>
        </p:nvSpPr>
        <p:spPr>
          <a:xfrm>
            <a:off x="3779030" y="5621830"/>
            <a:ext cx="1625196" cy="304058"/>
          </a:xfrm>
          <a:prstGeom prst="rect">
            <a:avLst/>
          </a:prstGeom>
        </p:spPr>
        <p:txBody>
          <a:bodyPr lIns="0" tIns="0" rIns="0" bIns="0" rtlCol="0" anchor="t">
            <a:spAutoFit/>
          </a:bodyPr>
          <a:lstStyle/>
          <a:p>
            <a:pPr algn="ctr">
              <a:lnSpc>
                <a:spcPts val="2588"/>
              </a:lnSpc>
            </a:pPr>
            <a:r>
              <a:rPr lang="en-US" sz="1849" dirty="0">
                <a:solidFill>
                  <a:srgbClr val="FFFFFF"/>
                </a:solidFill>
                <a:latin typeface="Arsenal Bold"/>
              </a:rPr>
              <a:t>Material</a:t>
            </a:r>
          </a:p>
        </p:txBody>
      </p:sp>
      <p:grpSp>
        <p:nvGrpSpPr>
          <p:cNvPr id="35" name="Group 35"/>
          <p:cNvGrpSpPr/>
          <p:nvPr/>
        </p:nvGrpSpPr>
        <p:grpSpPr>
          <a:xfrm>
            <a:off x="6819441" y="2882897"/>
            <a:ext cx="2732749" cy="844555"/>
            <a:chOff x="0" y="0"/>
            <a:chExt cx="13316139" cy="4115348"/>
          </a:xfrm>
        </p:grpSpPr>
        <p:sp>
          <p:nvSpPr>
            <p:cNvPr id="36" name="Freeform 36"/>
            <p:cNvSpPr/>
            <p:nvPr/>
          </p:nvSpPr>
          <p:spPr>
            <a:xfrm>
              <a:off x="-12700" y="-12700"/>
              <a:ext cx="13341539" cy="4140748"/>
            </a:xfrm>
            <a:custGeom>
              <a:avLst/>
              <a:gdLst/>
              <a:ahLst/>
              <a:cxnLst/>
              <a:rect l="l" t="t" r="r" b="b"/>
              <a:pathLst>
                <a:path w="13341539" h="4140748">
                  <a:moveTo>
                    <a:pt x="12479209" y="0"/>
                  </a:moveTo>
                  <a:lnTo>
                    <a:pt x="862330" y="0"/>
                  </a:lnTo>
                  <a:cubicBezTo>
                    <a:pt x="389890" y="0"/>
                    <a:pt x="0" y="389890"/>
                    <a:pt x="0" y="862330"/>
                  </a:cubicBezTo>
                  <a:lnTo>
                    <a:pt x="0" y="3278418"/>
                  </a:lnTo>
                  <a:cubicBezTo>
                    <a:pt x="0" y="3750858"/>
                    <a:pt x="389890" y="4140748"/>
                    <a:pt x="862330" y="4140748"/>
                  </a:cubicBezTo>
                  <a:lnTo>
                    <a:pt x="12479209" y="4140748"/>
                  </a:lnTo>
                  <a:cubicBezTo>
                    <a:pt x="12951649" y="4140748"/>
                    <a:pt x="13341539" y="3750858"/>
                    <a:pt x="13341539" y="3278418"/>
                  </a:cubicBezTo>
                  <a:lnTo>
                    <a:pt x="13341539" y="862330"/>
                  </a:lnTo>
                  <a:cubicBezTo>
                    <a:pt x="13341539" y="389890"/>
                    <a:pt x="12951649" y="0"/>
                    <a:pt x="12479209" y="0"/>
                  </a:cubicBezTo>
                  <a:close/>
                  <a:moveTo>
                    <a:pt x="13151039" y="927100"/>
                  </a:moveTo>
                  <a:lnTo>
                    <a:pt x="13151039" y="3278418"/>
                  </a:lnTo>
                  <a:cubicBezTo>
                    <a:pt x="13151039" y="3645448"/>
                    <a:pt x="12846239" y="3950248"/>
                    <a:pt x="12479209" y="3950248"/>
                  </a:cubicBezTo>
                  <a:lnTo>
                    <a:pt x="862330" y="3950248"/>
                  </a:lnTo>
                  <a:cubicBezTo>
                    <a:pt x="495300" y="3950248"/>
                    <a:pt x="190500" y="3645448"/>
                    <a:pt x="190500" y="3278418"/>
                  </a:cubicBezTo>
                  <a:lnTo>
                    <a:pt x="190500" y="862330"/>
                  </a:lnTo>
                  <a:cubicBezTo>
                    <a:pt x="190500" y="495300"/>
                    <a:pt x="495300" y="190500"/>
                    <a:pt x="862330" y="190500"/>
                  </a:cubicBezTo>
                  <a:lnTo>
                    <a:pt x="12479209" y="190500"/>
                  </a:lnTo>
                  <a:cubicBezTo>
                    <a:pt x="12846239" y="190500"/>
                    <a:pt x="13151039" y="495300"/>
                    <a:pt x="13151039" y="862330"/>
                  </a:cubicBezTo>
                  <a:lnTo>
                    <a:pt x="13151039" y="927100"/>
                  </a:lnTo>
                  <a:close/>
                </a:path>
              </a:pathLst>
            </a:custGeom>
            <a:solidFill>
              <a:srgbClr val="B16639"/>
            </a:solidFill>
          </p:spPr>
          <p:txBody>
            <a:bodyPr/>
            <a:lstStyle/>
            <a:p>
              <a:endParaRPr lang="en-US" sz="1688"/>
            </a:p>
          </p:txBody>
        </p:sp>
      </p:grpSp>
      <p:sp>
        <p:nvSpPr>
          <p:cNvPr id="37" name="TextBox 37"/>
          <p:cNvSpPr txBox="1"/>
          <p:nvPr/>
        </p:nvSpPr>
        <p:spPr>
          <a:xfrm>
            <a:off x="7004740" y="2914378"/>
            <a:ext cx="2362152" cy="711349"/>
          </a:xfrm>
          <a:prstGeom prst="rect">
            <a:avLst/>
          </a:prstGeom>
        </p:spPr>
        <p:txBody>
          <a:bodyPr lIns="0" tIns="0" rIns="0" bIns="0" rtlCol="0" anchor="t">
            <a:spAutoFit/>
          </a:bodyPr>
          <a:lstStyle/>
          <a:p>
            <a:pPr algn="ctr">
              <a:lnSpc>
                <a:spcPts val="2902"/>
              </a:lnSpc>
            </a:pPr>
            <a:r>
              <a:rPr lang="en-US" sz="2072" dirty="0">
                <a:solidFill>
                  <a:srgbClr val="FFFFFF"/>
                </a:solidFill>
                <a:latin typeface="Arsenal Bold"/>
              </a:rPr>
              <a:t>Low Accuracy and High AHT </a:t>
            </a:r>
          </a:p>
        </p:txBody>
      </p:sp>
      <p:sp>
        <p:nvSpPr>
          <p:cNvPr id="38" name="AutoShape 38"/>
          <p:cNvSpPr/>
          <p:nvPr/>
        </p:nvSpPr>
        <p:spPr>
          <a:xfrm>
            <a:off x="4134042" y="2873967"/>
            <a:ext cx="1615643" cy="0"/>
          </a:xfrm>
          <a:prstGeom prst="line">
            <a:avLst/>
          </a:prstGeom>
          <a:ln w="19050" cap="rnd">
            <a:solidFill>
              <a:srgbClr val="DDD2BC"/>
            </a:solidFill>
            <a:prstDash val="solid"/>
            <a:headEnd type="none" w="sm" len="sm"/>
            <a:tailEnd type="none" w="sm" len="sm"/>
          </a:ln>
        </p:spPr>
        <p:txBody>
          <a:bodyPr/>
          <a:lstStyle/>
          <a:p>
            <a:endParaRPr lang="en-US" sz="1688"/>
          </a:p>
        </p:txBody>
      </p:sp>
      <p:sp>
        <p:nvSpPr>
          <p:cNvPr id="39" name="TextBox 39"/>
          <p:cNvSpPr txBox="1"/>
          <p:nvPr/>
        </p:nvSpPr>
        <p:spPr>
          <a:xfrm>
            <a:off x="4117844" y="2302334"/>
            <a:ext cx="1619949" cy="416461"/>
          </a:xfrm>
          <a:prstGeom prst="rect">
            <a:avLst/>
          </a:prstGeom>
        </p:spPr>
        <p:txBody>
          <a:bodyPr lIns="0" tIns="0" rIns="0" bIns="0" rtlCol="0" anchor="t">
            <a:spAutoFit/>
          </a:bodyPr>
          <a:lstStyle/>
          <a:p>
            <a:pPr>
              <a:lnSpc>
                <a:spcPts val="1647"/>
              </a:lnSpc>
              <a:spcBef>
                <a:spcPct val="0"/>
              </a:spcBef>
            </a:pPr>
            <a:r>
              <a:rPr lang="en-US" sz="1599" spc="80">
                <a:solidFill>
                  <a:srgbClr val="FFFFFF"/>
                </a:solidFill>
                <a:latin typeface="Poppins"/>
              </a:rPr>
              <a:t>Lack of Attention</a:t>
            </a:r>
          </a:p>
        </p:txBody>
      </p:sp>
      <p:sp>
        <p:nvSpPr>
          <p:cNvPr id="40" name="AutoShape 40"/>
          <p:cNvSpPr/>
          <p:nvPr/>
        </p:nvSpPr>
        <p:spPr>
          <a:xfrm>
            <a:off x="4191549" y="5302752"/>
            <a:ext cx="1155883" cy="0"/>
          </a:xfrm>
          <a:prstGeom prst="line">
            <a:avLst/>
          </a:prstGeom>
          <a:ln w="19050" cap="rnd">
            <a:solidFill>
              <a:srgbClr val="DDD2BC"/>
            </a:solidFill>
            <a:prstDash val="solid"/>
            <a:headEnd type="none" w="sm" len="sm"/>
            <a:tailEnd type="none" w="sm" len="sm"/>
          </a:ln>
        </p:spPr>
        <p:txBody>
          <a:bodyPr/>
          <a:lstStyle/>
          <a:p>
            <a:endParaRPr lang="en-US" sz="1688"/>
          </a:p>
        </p:txBody>
      </p:sp>
      <p:sp>
        <p:nvSpPr>
          <p:cNvPr id="41" name="TextBox 41"/>
          <p:cNvSpPr txBox="1"/>
          <p:nvPr/>
        </p:nvSpPr>
        <p:spPr>
          <a:xfrm>
            <a:off x="4206059" y="4392578"/>
            <a:ext cx="1298853" cy="826829"/>
          </a:xfrm>
          <a:prstGeom prst="rect">
            <a:avLst/>
          </a:prstGeom>
        </p:spPr>
        <p:txBody>
          <a:bodyPr lIns="0" tIns="0" rIns="0" bIns="0" rtlCol="0" anchor="t">
            <a:spAutoFit/>
          </a:bodyPr>
          <a:lstStyle/>
          <a:p>
            <a:pPr>
              <a:lnSpc>
                <a:spcPts val="1647"/>
              </a:lnSpc>
              <a:spcBef>
                <a:spcPct val="0"/>
              </a:spcBef>
            </a:pPr>
            <a:r>
              <a:rPr lang="en-US" sz="1599" spc="80">
                <a:solidFill>
                  <a:srgbClr val="FFFFFF"/>
                </a:solidFill>
                <a:latin typeface="Poppins"/>
              </a:rPr>
              <a:t>Lack of Documents about the Policy</a:t>
            </a:r>
          </a:p>
        </p:txBody>
      </p:sp>
      <p:sp>
        <p:nvSpPr>
          <p:cNvPr id="22" name="CaixaDeTexto 21">
            <a:extLst>
              <a:ext uri="{FF2B5EF4-FFF2-40B4-BE49-F238E27FC236}">
                <a16:creationId xmlns:a16="http://schemas.microsoft.com/office/drawing/2014/main" id="{190E51CA-11DF-45D9-1E52-5268B203B33A}"/>
              </a:ext>
            </a:extLst>
          </p:cNvPr>
          <p:cNvSpPr txBox="1"/>
          <p:nvPr/>
        </p:nvSpPr>
        <p:spPr>
          <a:xfrm>
            <a:off x="6721193" y="5582320"/>
            <a:ext cx="4965982" cy="923330"/>
          </a:xfrm>
          <a:prstGeom prst="rect">
            <a:avLst/>
          </a:prstGeom>
          <a:noFill/>
        </p:spPr>
        <p:txBody>
          <a:bodyPr wrap="square" rtlCol="0">
            <a:spAutoFit/>
          </a:bodyPr>
          <a:lstStyle/>
          <a:p>
            <a:r>
              <a:rPr lang="en-US" dirty="0">
                <a:solidFill>
                  <a:srgbClr val="002060"/>
                </a:solidFill>
              </a:rPr>
              <a:t>Figure</a:t>
            </a:r>
            <a:r>
              <a:rPr lang="en-US" dirty="0"/>
              <a:t>: The Ishikawa diagram for AHT and Accuracy pointing the possible root cause analysis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815BC561-98B2-0F08-365A-3FA4F4504BB5}"/>
              </a:ext>
            </a:extLst>
          </p:cNvPr>
          <p:cNvSpPr txBox="1"/>
          <p:nvPr/>
        </p:nvSpPr>
        <p:spPr>
          <a:xfrm>
            <a:off x="285750" y="277594"/>
            <a:ext cx="7753350" cy="830997"/>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2400" dirty="0"/>
              <a:t>Based on the Ishikawa diagram, I came up with this action Plan</a:t>
            </a:r>
          </a:p>
        </p:txBody>
      </p:sp>
      <p:pic>
        <p:nvPicPr>
          <p:cNvPr id="6" name="Imagem 5" descr="Tela de computador">
            <a:extLst>
              <a:ext uri="{FF2B5EF4-FFF2-40B4-BE49-F238E27FC236}">
                <a16:creationId xmlns:a16="http://schemas.microsoft.com/office/drawing/2014/main" id="{6D9943DC-40A3-0188-3F92-019832E51EB2}"/>
              </a:ext>
            </a:extLst>
          </p:cNvPr>
          <p:cNvPicPr>
            <a:picLocks noChangeAspect="1"/>
          </p:cNvPicPr>
          <p:nvPr/>
        </p:nvPicPr>
        <p:blipFill>
          <a:blip r:embed="rId2"/>
          <a:stretch>
            <a:fillRect/>
          </a:stretch>
        </p:blipFill>
        <p:spPr>
          <a:xfrm>
            <a:off x="285750" y="1872560"/>
            <a:ext cx="11434744" cy="3451915"/>
          </a:xfrm>
          <a:prstGeom prst="rect">
            <a:avLst/>
          </a:prstGeom>
        </p:spPr>
      </p:pic>
    </p:spTree>
    <p:extLst>
      <p:ext uri="{BB962C8B-B14F-4D97-AF65-F5344CB8AC3E}">
        <p14:creationId xmlns:p14="http://schemas.microsoft.com/office/powerpoint/2010/main" val="143469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Gráfico 7">
            <a:extLst>
              <a:ext uri="{FF2B5EF4-FFF2-40B4-BE49-F238E27FC236}">
                <a16:creationId xmlns:a16="http://schemas.microsoft.com/office/drawing/2014/main" id="{7AF9DC89-D902-AAB7-89D8-CA61F4339DE0}"/>
              </a:ext>
            </a:extLst>
          </p:cNvPr>
          <p:cNvGraphicFramePr/>
          <p:nvPr>
            <p:extLst>
              <p:ext uri="{D42A27DB-BD31-4B8C-83A1-F6EECF244321}">
                <p14:modId xmlns:p14="http://schemas.microsoft.com/office/powerpoint/2010/main" val="3653150045"/>
              </p:ext>
            </p:extLst>
          </p:nvPr>
        </p:nvGraphicFramePr>
        <p:xfrm>
          <a:off x="1870075" y="1266514"/>
          <a:ext cx="8128000" cy="5418667"/>
        </p:xfrm>
        <a:graphic>
          <a:graphicData uri="http://schemas.openxmlformats.org/drawingml/2006/chart">
            <c:chart xmlns:c="http://schemas.openxmlformats.org/drawingml/2006/chart" xmlns:r="http://schemas.openxmlformats.org/officeDocument/2006/relationships" r:id="rId2"/>
          </a:graphicData>
        </a:graphic>
      </p:graphicFrame>
      <p:sp>
        <p:nvSpPr>
          <p:cNvPr id="16" name="CaixaDeTexto 15">
            <a:extLst>
              <a:ext uri="{FF2B5EF4-FFF2-40B4-BE49-F238E27FC236}">
                <a16:creationId xmlns:a16="http://schemas.microsoft.com/office/drawing/2014/main" id="{DBBCB94D-E2E4-67B2-2641-FF19E513C91C}"/>
              </a:ext>
            </a:extLst>
          </p:cNvPr>
          <p:cNvSpPr txBox="1"/>
          <p:nvPr/>
        </p:nvSpPr>
        <p:spPr>
          <a:xfrm>
            <a:off x="2057400" y="172819"/>
            <a:ext cx="7753350" cy="830997"/>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2400" dirty="0"/>
              <a:t>We expect a steady increase after the implementation of the action plan</a:t>
            </a:r>
          </a:p>
        </p:txBody>
      </p:sp>
    </p:spTree>
    <p:extLst>
      <p:ext uri="{BB962C8B-B14F-4D97-AF65-F5344CB8AC3E}">
        <p14:creationId xmlns:p14="http://schemas.microsoft.com/office/powerpoint/2010/main" val="630244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81E421-5E3E-C620-6B18-2627DC84DD25}"/>
              </a:ext>
            </a:extLst>
          </p:cNvPr>
          <p:cNvSpPr>
            <a:spLocks noGrp="1"/>
          </p:cNvSpPr>
          <p:nvPr>
            <p:ph type="title"/>
          </p:nvPr>
        </p:nvSpPr>
        <p:spPr>
          <a:xfrm>
            <a:off x="417233" y="249237"/>
            <a:ext cx="7353300" cy="1230485"/>
          </a:xfrm>
        </p:spPr>
        <p:txBody>
          <a:bodyPr/>
          <a:lstStyle/>
          <a:p>
            <a:r>
              <a:rPr lang="en-US" sz="5400" b="1" kern="1000" dirty="0">
                <a:effectLst/>
                <a:latin typeface="Franklin Gothic Book" panose="020B0503020102020204" pitchFamily="34" charset="0"/>
                <a:ea typeface="Franklin Gothic Book" panose="020B0503020102020204" pitchFamily="34" charset="0"/>
                <a:cs typeface="Times New Roman" panose="02020603050405020304" pitchFamily="18" charset="0"/>
              </a:rPr>
              <a:t>Absenteeism Action Plan</a:t>
            </a:r>
            <a:endParaRPr lang="en-US" sz="11500" dirty="0"/>
          </a:p>
        </p:txBody>
      </p:sp>
      <p:sp>
        <p:nvSpPr>
          <p:cNvPr id="3" name="Espaço Reservado para Texto 2">
            <a:extLst>
              <a:ext uri="{FF2B5EF4-FFF2-40B4-BE49-F238E27FC236}">
                <a16:creationId xmlns:a16="http://schemas.microsoft.com/office/drawing/2014/main" id="{2206A35C-CC79-B804-8361-B158E9350683}"/>
              </a:ext>
            </a:extLst>
          </p:cNvPr>
          <p:cNvSpPr>
            <a:spLocks noGrp="1"/>
          </p:cNvSpPr>
          <p:nvPr>
            <p:ph type="body" idx="1"/>
          </p:nvPr>
        </p:nvSpPr>
        <p:spPr>
          <a:xfrm>
            <a:off x="2918136" y="1263780"/>
            <a:ext cx="2311089" cy="717420"/>
          </a:xfrm>
        </p:spPr>
        <p:txBody>
          <a:bodyPr/>
          <a:lstStyle/>
          <a:p>
            <a:r>
              <a:rPr lang="en-US" sz="4400" dirty="0"/>
              <a:t>Team A</a:t>
            </a:r>
          </a:p>
        </p:txBody>
      </p:sp>
      <p:pic>
        <p:nvPicPr>
          <p:cNvPr id="11" name="Espaço Reservado para Imagem 10">
            <a:extLst>
              <a:ext uri="{FF2B5EF4-FFF2-40B4-BE49-F238E27FC236}">
                <a16:creationId xmlns:a16="http://schemas.microsoft.com/office/drawing/2014/main" id="{26DA71AB-D658-4FDB-DAF6-43826DC9BF71}"/>
              </a:ext>
            </a:extLst>
          </p:cNvPr>
          <p:cNvPicPr>
            <a:picLocks noGrp="1" noChangeAspect="1"/>
          </p:cNvPicPr>
          <p:nvPr>
            <p:ph type="pic" sz="quarter" idx="17"/>
          </p:nvPr>
        </p:nvPicPr>
        <p:blipFill>
          <a:blip r:embed="rId2"/>
          <a:srcRect l="12500" r="12500"/>
          <a:stretch>
            <a:fillRect/>
          </a:stretch>
        </p:blipFill>
        <p:spPr>
          <a:xfrm>
            <a:off x="8135314" y="1641683"/>
            <a:ext cx="3650910" cy="3650910"/>
          </a:xfrm>
        </p:spPr>
      </p:pic>
      <p:sp>
        <p:nvSpPr>
          <p:cNvPr id="19" name="CaixaDeTexto 18">
            <a:extLst>
              <a:ext uri="{FF2B5EF4-FFF2-40B4-BE49-F238E27FC236}">
                <a16:creationId xmlns:a16="http://schemas.microsoft.com/office/drawing/2014/main" id="{21451DDE-0DE1-FC6A-1834-6B9C8945D6B1}"/>
              </a:ext>
            </a:extLst>
          </p:cNvPr>
          <p:cNvSpPr txBox="1"/>
          <p:nvPr/>
        </p:nvSpPr>
        <p:spPr>
          <a:xfrm>
            <a:off x="304800" y="2118172"/>
            <a:ext cx="7578166" cy="3693319"/>
          </a:xfrm>
          <a:prstGeom prst="rect">
            <a:avLst/>
          </a:prstGeom>
          <a:noFill/>
        </p:spPr>
        <p:txBody>
          <a:bodyPr wrap="square">
            <a:spAutoFit/>
          </a:bodyPr>
          <a:lstStyle/>
          <a:p>
            <a:pPr marL="285750" indent="-285750">
              <a:buFont typeface="Arial" panose="020B0604020202020204" pitchFamily="34" charset="0"/>
              <a:buChar char="•"/>
            </a:pPr>
            <a:r>
              <a:rPr lang="en-US" dirty="0"/>
              <a:t>Organize meetings with agents who are experiencing absenteeism issues.</a:t>
            </a:r>
            <a:br>
              <a:rPr lang="en-US" dirty="0"/>
            </a:br>
            <a:r>
              <a:rPr lang="en-US" dirty="0"/>
              <a:t>Investigate the causes and offer necessary assistance or resources. Address the issue of frequent medical leave requests and seek possible solutions or adjustments.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agents without documentation, discuss with the first agent the reason for the absence and, if necessary, request that they submit the documentation as soon as possible. Otherwise, establish clear expectations to prevent this situation from recurring.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Regarding the second agent, demonstrate empathy for the situation and, if possible, develop a flexible schedule to accommodate the unexpected, minimizing the emotional impact on the agent.</a:t>
            </a:r>
          </a:p>
        </p:txBody>
      </p:sp>
    </p:spTree>
    <p:extLst>
      <p:ext uri="{BB962C8B-B14F-4D97-AF65-F5344CB8AC3E}">
        <p14:creationId xmlns:p14="http://schemas.microsoft.com/office/powerpoint/2010/main" val="3123927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ítulo 1">
            <a:extLst>
              <a:ext uri="{FF2B5EF4-FFF2-40B4-BE49-F238E27FC236}">
                <a16:creationId xmlns:a16="http://schemas.microsoft.com/office/drawing/2014/main" id="{A42FC811-CD98-1461-D971-F6D40124B3E7}"/>
              </a:ext>
            </a:extLst>
          </p:cNvPr>
          <p:cNvSpPr>
            <a:spLocks noGrp="1"/>
          </p:cNvSpPr>
          <p:nvPr>
            <p:ph type="title"/>
          </p:nvPr>
        </p:nvSpPr>
        <p:spPr>
          <a:xfrm>
            <a:off x="417232" y="106858"/>
            <a:ext cx="7353300" cy="1230485"/>
          </a:xfrm>
        </p:spPr>
        <p:txBody>
          <a:bodyPr/>
          <a:lstStyle/>
          <a:p>
            <a:r>
              <a:rPr lang="en-US" sz="5400" b="1" kern="1000" dirty="0">
                <a:effectLst/>
                <a:latin typeface="Franklin Gothic Book" panose="020B0503020102020204" pitchFamily="34" charset="0"/>
                <a:ea typeface="Franklin Gothic Book" panose="020B0503020102020204" pitchFamily="34" charset="0"/>
                <a:cs typeface="Times New Roman" panose="02020603050405020304" pitchFamily="18" charset="0"/>
              </a:rPr>
              <a:t>Absenteeism Action Plan</a:t>
            </a:r>
            <a:endParaRPr lang="en-US" sz="11500" dirty="0"/>
          </a:p>
        </p:txBody>
      </p:sp>
      <p:sp>
        <p:nvSpPr>
          <p:cNvPr id="26" name="Espaço Reservado para Texto 2">
            <a:extLst>
              <a:ext uri="{FF2B5EF4-FFF2-40B4-BE49-F238E27FC236}">
                <a16:creationId xmlns:a16="http://schemas.microsoft.com/office/drawing/2014/main" id="{626F4234-E62A-1A65-1675-406C2EA365FB}"/>
              </a:ext>
            </a:extLst>
          </p:cNvPr>
          <p:cNvSpPr>
            <a:spLocks noGrp="1"/>
          </p:cNvSpPr>
          <p:nvPr>
            <p:ph type="body" idx="1"/>
          </p:nvPr>
        </p:nvSpPr>
        <p:spPr>
          <a:xfrm>
            <a:off x="3279491" y="1055968"/>
            <a:ext cx="2206909" cy="562749"/>
          </a:xfrm>
        </p:spPr>
        <p:txBody>
          <a:bodyPr/>
          <a:lstStyle/>
          <a:p>
            <a:r>
              <a:rPr lang="en-US" sz="3600" dirty="0"/>
              <a:t>Team B</a:t>
            </a:r>
          </a:p>
        </p:txBody>
      </p:sp>
      <p:sp>
        <p:nvSpPr>
          <p:cNvPr id="28" name="CaixaDeTexto 27">
            <a:extLst>
              <a:ext uri="{FF2B5EF4-FFF2-40B4-BE49-F238E27FC236}">
                <a16:creationId xmlns:a16="http://schemas.microsoft.com/office/drawing/2014/main" id="{4AADB57E-C56C-6752-207A-C69D5ED8BD93}"/>
              </a:ext>
            </a:extLst>
          </p:cNvPr>
          <p:cNvSpPr txBox="1"/>
          <p:nvPr/>
        </p:nvSpPr>
        <p:spPr>
          <a:xfrm>
            <a:off x="417232" y="1708604"/>
            <a:ext cx="7450417" cy="4093428"/>
          </a:xfrm>
          <a:prstGeom prst="rect">
            <a:avLst/>
          </a:prstGeom>
          <a:noFill/>
        </p:spPr>
        <p:txBody>
          <a:bodyPr wrap="square">
            <a:spAutoFit/>
          </a:bodyPr>
          <a:lstStyle/>
          <a:p>
            <a:pPr marL="285750" indent="-285750">
              <a:buFont typeface="Arial" panose="020B0604020202020204" pitchFamily="34" charset="0"/>
              <a:buChar char="•"/>
            </a:pPr>
            <a:r>
              <a:rPr lang="en-US" sz="2000" dirty="0"/>
              <a:t>Schedule individual meetings with the five agents facing absenteeism issues. Identify the reasons behind their study-related absences and explore options for flexible work schedules that accommodate their study hours. Establish clear expectations for agents to commit to attendance and maintain good performance, balancing work and studies effectively.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For the other agents, investigate the reasons for their frequent absences and, if possible, utilize the same strategy of flexible scheduling to address their medical needs. Encourage them to utilize company resources such as psychological support and emphasize the importance of attendance, highlighting the impact of absences not only on themselves but also on the entire team.</a:t>
            </a:r>
          </a:p>
        </p:txBody>
      </p:sp>
      <p:pic>
        <p:nvPicPr>
          <p:cNvPr id="29" name="Espaço Reservado para Imagem 10">
            <a:extLst>
              <a:ext uri="{FF2B5EF4-FFF2-40B4-BE49-F238E27FC236}">
                <a16:creationId xmlns:a16="http://schemas.microsoft.com/office/drawing/2014/main" id="{3F104FE9-411D-3693-2CDA-3ED5418DA784}"/>
              </a:ext>
            </a:extLst>
          </p:cNvPr>
          <p:cNvPicPr>
            <a:picLocks noChangeAspect="1"/>
          </p:cNvPicPr>
          <p:nvPr/>
        </p:nvPicPr>
        <p:blipFill>
          <a:blip r:embed="rId2"/>
          <a:srcRect l="17833" r="17833"/>
          <a:stretch/>
        </p:blipFill>
        <p:spPr>
          <a:xfrm>
            <a:off x="8135314" y="1641683"/>
            <a:ext cx="3650910" cy="3650910"/>
          </a:xfrm>
          <a:prstGeom prst="ellipse">
            <a:avLst/>
          </a:prstGeom>
        </p:spPr>
      </p:pic>
    </p:spTree>
    <p:extLst>
      <p:ext uri="{BB962C8B-B14F-4D97-AF65-F5344CB8AC3E}">
        <p14:creationId xmlns:p14="http://schemas.microsoft.com/office/powerpoint/2010/main" val="2897806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1A4F7F-6054-CE86-AB92-067DED6FCA42}"/>
              </a:ext>
            </a:extLst>
          </p:cNvPr>
          <p:cNvSpPr>
            <a:spLocks noGrp="1"/>
          </p:cNvSpPr>
          <p:nvPr>
            <p:ph type="title"/>
          </p:nvPr>
        </p:nvSpPr>
        <p:spPr>
          <a:xfrm>
            <a:off x="2294103" y="302721"/>
            <a:ext cx="4211472" cy="1230485"/>
          </a:xfrm>
        </p:spPr>
        <p:txBody>
          <a:bodyPr/>
          <a:lstStyle/>
          <a:p>
            <a:r>
              <a:rPr lang="en-US" sz="5400" b="1" dirty="0"/>
              <a:t>Adherence</a:t>
            </a:r>
          </a:p>
        </p:txBody>
      </p:sp>
      <p:sp>
        <p:nvSpPr>
          <p:cNvPr id="3" name="Espaço Reservado para Texto 2">
            <a:extLst>
              <a:ext uri="{FF2B5EF4-FFF2-40B4-BE49-F238E27FC236}">
                <a16:creationId xmlns:a16="http://schemas.microsoft.com/office/drawing/2014/main" id="{10E68F62-1932-090D-BBB4-35BFBE2981A6}"/>
              </a:ext>
            </a:extLst>
          </p:cNvPr>
          <p:cNvSpPr>
            <a:spLocks noGrp="1"/>
          </p:cNvSpPr>
          <p:nvPr>
            <p:ph type="body" idx="1"/>
          </p:nvPr>
        </p:nvSpPr>
        <p:spPr>
          <a:xfrm>
            <a:off x="3075154" y="1414825"/>
            <a:ext cx="2438400" cy="593840"/>
          </a:xfrm>
        </p:spPr>
        <p:txBody>
          <a:bodyPr/>
          <a:lstStyle/>
          <a:p>
            <a:r>
              <a:rPr lang="en-US" sz="3600" dirty="0"/>
              <a:t>Action Plan</a:t>
            </a:r>
          </a:p>
        </p:txBody>
      </p:sp>
      <p:pic>
        <p:nvPicPr>
          <p:cNvPr id="11" name="Espaço Reservado para Imagem 10">
            <a:extLst>
              <a:ext uri="{FF2B5EF4-FFF2-40B4-BE49-F238E27FC236}">
                <a16:creationId xmlns:a16="http://schemas.microsoft.com/office/drawing/2014/main" id="{49A1D50A-B9AF-2050-0E7B-3A23E2F6B167}"/>
              </a:ext>
            </a:extLst>
          </p:cNvPr>
          <p:cNvPicPr>
            <a:picLocks noGrp="1" noChangeAspect="1"/>
          </p:cNvPicPr>
          <p:nvPr>
            <p:ph type="pic" sz="quarter" idx="17"/>
          </p:nvPr>
        </p:nvPicPr>
        <p:blipFill>
          <a:blip r:embed="rId2"/>
          <a:srcRect l="23830" r="23830"/>
          <a:stretch/>
        </p:blipFill>
        <p:spPr/>
      </p:pic>
      <p:sp>
        <p:nvSpPr>
          <p:cNvPr id="19" name="CaixaDeTexto 18">
            <a:extLst>
              <a:ext uri="{FF2B5EF4-FFF2-40B4-BE49-F238E27FC236}">
                <a16:creationId xmlns:a16="http://schemas.microsoft.com/office/drawing/2014/main" id="{F48E150F-C553-94AC-58B6-E8A2D08566BF}"/>
              </a:ext>
            </a:extLst>
          </p:cNvPr>
          <p:cNvSpPr txBox="1"/>
          <p:nvPr/>
        </p:nvSpPr>
        <p:spPr>
          <a:xfrm>
            <a:off x="219074" y="2635087"/>
            <a:ext cx="7712415" cy="2862322"/>
          </a:xfrm>
          <a:prstGeom prst="rect">
            <a:avLst/>
          </a:prstGeom>
          <a:noFill/>
        </p:spPr>
        <p:txBody>
          <a:bodyPr wrap="square">
            <a:spAutoFit/>
          </a:bodyPr>
          <a:lstStyle/>
          <a:p>
            <a:pPr marL="285750" indent="-285750">
              <a:buFont typeface="Arial" panose="020B0604020202020204" pitchFamily="34" charset="0"/>
              <a:buChar char="•"/>
            </a:pPr>
            <a:r>
              <a:rPr lang="en-US" dirty="0"/>
              <a:t>Conduct a meeting with all agents to communicate that it is not permissible to take breaks and lunch simultaneously, emphasizing the importance of adhering to the workforce's predetermined alignment to improve team adherence. Set clear expectations for all agents to follow their schedules as displayed on the </a:t>
            </a:r>
            <a:r>
              <a:rPr lang="en-US" dirty="0" err="1"/>
              <a:t>Mytp</a:t>
            </a:r>
            <a:r>
              <a:rPr lang="en-US" dirty="0"/>
              <a:t> platform starting immediately.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Encourage agents to utilize their well-being time for restroom breaks, allowing them to return to their stations at the designated time and use their auxiliaries for any needs that may arise, thus not compromising their break and lunch schedules or production hours.</a:t>
            </a:r>
          </a:p>
        </p:txBody>
      </p:sp>
    </p:spTree>
    <p:extLst>
      <p:ext uri="{BB962C8B-B14F-4D97-AF65-F5344CB8AC3E}">
        <p14:creationId xmlns:p14="http://schemas.microsoft.com/office/powerpoint/2010/main" val="649307976"/>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rif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 2.1" id="{19F6FF4A-BFB8-D448-81DB-A8F1C71F8E46}" vid="{CDCDF023-17A4-CF46-89DD-D6386F64A917}"/>
    </a:ext>
  </a:extLst>
</a:theme>
</file>

<file path=ppt/theme/theme2.xml><?xml version="1.0" encoding="utf-8"?>
<a:theme xmlns:a="http://schemas.openxmlformats.org/drawingml/2006/main" name="Íon">
  <a:themeElements>
    <a:clrScheme name="Í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Í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Í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55794757-5B76-48DF-98DF-477D2652916A}">
  <we:reference id="wa200005566" version="3.0.0.2" store="pt-BR" storeType="OMEX"/>
  <we:alternateReferences>
    <we:reference id="wa200005566" version="3.0.0.2" store="wa200005566"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E6FD3E-3033-4D44-9759-980DCC3E7F47}">
  <ds:schemaRefs>
    <ds:schemaRef ds:uri="http://schemas.microsoft.com/office/2006/documentManagement/types"/>
    <ds:schemaRef ds:uri="http://purl.org/dc/dcmitype/"/>
    <ds:schemaRef ds:uri="http://www.w3.org/XML/1998/namespace"/>
    <ds:schemaRef ds:uri="16c05727-aa75-4e4a-9b5f-8a80a1165891"/>
    <ds:schemaRef ds:uri="http://schemas.microsoft.com/office/infopath/2007/PartnerControls"/>
    <ds:schemaRef ds:uri="http://purl.org/dc/terms/"/>
    <ds:schemaRef ds:uri="http://schemas.openxmlformats.org/package/2006/metadata/core-properties"/>
    <ds:schemaRef ds:uri="230e9df3-be65-4c73-a93b-d1236ebd677e"/>
    <ds:schemaRef ds:uri="http://purl.org/dc/elements/1.1/"/>
    <ds:schemaRef ds:uri="71af3243-3dd4-4a8d-8c0d-dd76da1f02a5"/>
    <ds:schemaRef ds:uri="http://schemas.microsoft.com/sharepoint/v3"/>
    <ds:schemaRef ds:uri="http://schemas.microsoft.com/office/2006/metadata/properties"/>
  </ds:schemaRefs>
</ds:datastoreItem>
</file>

<file path=customXml/itemProps2.xml><?xml version="1.0" encoding="utf-8"?>
<ds:datastoreItem xmlns:ds="http://schemas.openxmlformats.org/officeDocument/2006/customXml" ds:itemID="{AA887178-918B-41B5-90B5-AF84E76A4227}">
  <ds:schemaRefs>
    <ds:schemaRef ds:uri="http://schemas.microsoft.com/sharepoint/v3/contenttype/forms"/>
  </ds:schemaRefs>
</ds:datastoreItem>
</file>

<file path=customXml/itemProps3.xml><?xml version="1.0" encoding="utf-8"?>
<ds:datastoreItem xmlns:ds="http://schemas.openxmlformats.org/officeDocument/2006/customXml" ds:itemID="{6FDF0338-C524-4CF6-9268-3569B65741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{59EBCB21-BDE9-4F72-9EF2-476602BF305B}tf22581678_win32</Template>
  <TotalTime>346</TotalTime>
  <Words>418</Words>
  <Application>Microsoft Office PowerPoint</Application>
  <PresentationFormat>Widescreen</PresentationFormat>
  <Paragraphs>37</Paragraphs>
  <Slides>8</Slides>
  <Notes>0</Notes>
  <HiddenSlides>0</HiddenSlides>
  <MMClips>0</MMClips>
  <ScaleCrop>false</ScaleCrop>
  <HeadingPairs>
    <vt:vector size="6" baseType="variant">
      <vt:variant>
        <vt:lpstr>Fontes usadas</vt:lpstr>
      </vt:variant>
      <vt:variant>
        <vt:i4>9</vt:i4>
      </vt:variant>
      <vt:variant>
        <vt:lpstr>Tema</vt:lpstr>
      </vt:variant>
      <vt:variant>
        <vt:i4>2</vt:i4>
      </vt:variant>
      <vt:variant>
        <vt:lpstr>Títulos de slides</vt:lpstr>
      </vt:variant>
      <vt:variant>
        <vt:i4>8</vt:i4>
      </vt:variant>
    </vt:vector>
  </HeadingPairs>
  <TitlesOfParts>
    <vt:vector size="19" baseType="lpstr">
      <vt:lpstr>Aptos</vt:lpstr>
      <vt:lpstr>Arial</vt:lpstr>
      <vt:lpstr>Arsenal Bold</vt:lpstr>
      <vt:lpstr>Calibri</vt:lpstr>
      <vt:lpstr>Century Gothic</vt:lpstr>
      <vt:lpstr>Franklin Gothic Book</vt:lpstr>
      <vt:lpstr>Poppins</vt:lpstr>
      <vt:lpstr>Roboto</vt:lpstr>
      <vt:lpstr>Wingdings 3</vt:lpstr>
      <vt:lpstr>Drift</vt:lpstr>
      <vt:lpstr>Íon</vt:lpstr>
      <vt:lpstr>Supervisor Assessment</vt:lpstr>
      <vt:lpstr>Quality</vt:lpstr>
      <vt:lpstr>Apresentação do PowerPoint</vt:lpstr>
      <vt:lpstr>Apresentação do PowerPoint</vt:lpstr>
      <vt:lpstr>Apresentação do PowerPoint</vt:lpstr>
      <vt:lpstr>Absenteeism Action Plan</vt:lpstr>
      <vt:lpstr>Absenteeism Action Plan</vt:lpstr>
      <vt:lpstr>Adherence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Supervisor Assessment</dc:title>
  <dc:creator>Joao Henrique Linhares de Almeida Macedo</dc:creator>
  <cp:lastModifiedBy>Joao Henrique Linhares de Almeida Macedo</cp:lastModifiedBy>
  <cp:revision>7</cp:revision>
  <dcterms:created xsi:type="dcterms:W3CDTF">2024-06-04T22:05:22Z</dcterms:created>
  <dcterms:modified xsi:type="dcterms:W3CDTF">2024-06-11T08:42:01Z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